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10" r:id="rId3"/>
    <p:sldId id="306" r:id="rId4"/>
    <p:sldId id="259" r:id="rId5"/>
    <p:sldId id="307" r:id="rId6"/>
    <p:sldId id="271" r:id="rId7"/>
    <p:sldId id="301" r:id="rId8"/>
    <p:sldId id="323" r:id="rId9"/>
    <p:sldId id="317" r:id="rId10"/>
    <p:sldId id="318" r:id="rId11"/>
    <p:sldId id="327" r:id="rId12"/>
    <p:sldId id="322" r:id="rId13"/>
    <p:sldId id="325" r:id="rId14"/>
    <p:sldId id="326" r:id="rId15"/>
    <p:sldId id="324" r:id="rId16"/>
    <p:sldId id="311" r:id="rId17"/>
    <p:sldId id="314" r:id="rId18"/>
    <p:sldId id="319" r:id="rId19"/>
    <p:sldId id="315" r:id="rId20"/>
    <p:sldId id="320" r:id="rId21"/>
    <p:sldId id="321" r:id="rId22"/>
    <p:sldId id="313" r:id="rId23"/>
    <p:sldId id="309" r:id="rId24"/>
    <p:sldId id="312" r:id="rId25"/>
    <p:sldId id="329" r:id="rId26"/>
    <p:sldId id="331" r:id="rId27"/>
    <p:sldId id="330" r:id="rId28"/>
    <p:sldId id="299" r:id="rId29"/>
  </p:sldIdLst>
  <p:sldSz cx="9144000" cy="5143500" type="screen16x9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9779"/>
    <a:srgbClr val="E94848"/>
    <a:srgbClr val="EEECE1"/>
    <a:srgbClr val="A5CB52"/>
    <a:srgbClr val="F2F2F2"/>
    <a:srgbClr val="30B8D8"/>
    <a:srgbClr val="007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5" autoAdjust="0"/>
    <p:restoredTop sz="99755" autoAdjust="0"/>
  </p:normalViewPr>
  <p:slideViewPr>
    <p:cSldViewPr>
      <p:cViewPr varScale="1">
        <p:scale>
          <a:sx n="151" d="100"/>
          <a:sy n="151" d="100"/>
        </p:scale>
        <p:origin x="672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64D4F-0E9C-4E20-8456-E7D024E17572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7E8F4-36F5-42F3-8BF8-DD642CEEF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100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61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48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138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2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162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349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774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075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337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275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2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356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38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63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"/>
            <a:ext cx="9144000" cy="5279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47"/>
          <p:cNvSpPr/>
          <p:nvPr userDrawn="1"/>
        </p:nvSpPr>
        <p:spPr>
          <a:xfrm rot="2700000">
            <a:off x="488189" y="379561"/>
            <a:ext cx="216704" cy="216704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47"/>
          <p:cNvSpPr/>
          <p:nvPr userDrawn="1"/>
        </p:nvSpPr>
        <p:spPr>
          <a:xfrm rot="2700000">
            <a:off x="469274" y="712765"/>
            <a:ext cx="108352" cy="108352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47"/>
          <p:cNvSpPr/>
          <p:nvPr userDrawn="1"/>
        </p:nvSpPr>
        <p:spPr>
          <a:xfrm rot="18900000" flipV="1">
            <a:off x="132264" y="388006"/>
            <a:ext cx="298169" cy="298169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7"/>
          <p:cNvSpPr/>
          <p:nvPr userDrawn="1"/>
        </p:nvSpPr>
        <p:spPr>
          <a:xfrm rot="2700000">
            <a:off x="290580" y="602328"/>
            <a:ext cx="136370" cy="136370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81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644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3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085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144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5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57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96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92ADA-4250-4FCF-A651-0F312BFFC3F1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78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-950112" y="-552328"/>
            <a:ext cx="3197376" cy="159869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"/>
          <p:cNvSpPr/>
          <p:nvPr/>
        </p:nvSpPr>
        <p:spPr>
          <a:xfrm rot="5400000">
            <a:off x="-335752" y="1125526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"/>
          <p:cNvSpPr/>
          <p:nvPr/>
        </p:nvSpPr>
        <p:spPr>
          <a:xfrm rot="5400000">
            <a:off x="440446" y="159020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2"/>
          <p:cNvSpPr/>
          <p:nvPr/>
        </p:nvSpPr>
        <p:spPr>
          <a:xfrm rot="5400000">
            <a:off x="315136" y="412526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2"/>
          <p:cNvSpPr/>
          <p:nvPr/>
        </p:nvSpPr>
        <p:spPr>
          <a:xfrm rot="5400000">
            <a:off x="906560" y="1928305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2"/>
          <p:cNvSpPr/>
          <p:nvPr/>
        </p:nvSpPr>
        <p:spPr>
          <a:xfrm rot="5400000">
            <a:off x="906560" y="2456469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2"/>
          <p:cNvSpPr/>
          <p:nvPr/>
        </p:nvSpPr>
        <p:spPr>
          <a:xfrm rot="5400000">
            <a:off x="440446" y="239194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2"/>
          <p:cNvSpPr/>
          <p:nvPr/>
        </p:nvSpPr>
        <p:spPr>
          <a:xfrm rot="5400000">
            <a:off x="367402" y="3265808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2"/>
          <p:cNvSpPr/>
          <p:nvPr/>
        </p:nvSpPr>
        <p:spPr>
          <a:xfrm rot="5400000">
            <a:off x="486335" y="425795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"/>
          <p:cNvSpPr/>
          <p:nvPr/>
        </p:nvSpPr>
        <p:spPr>
          <a:xfrm rot="5400000">
            <a:off x="-335752" y="4444812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2"/>
          <p:cNvSpPr/>
          <p:nvPr/>
        </p:nvSpPr>
        <p:spPr>
          <a:xfrm rot="5400000">
            <a:off x="486335" y="4918502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2"/>
          <p:cNvSpPr/>
          <p:nvPr/>
        </p:nvSpPr>
        <p:spPr>
          <a:xfrm rot="5400000">
            <a:off x="795492" y="460875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2"/>
          <p:cNvSpPr/>
          <p:nvPr/>
        </p:nvSpPr>
        <p:spPr>
          <a:xfrm rot="5400000">
            <a:off x="1106720" y="4305215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"/>
          <p:cNvSpPr/>
          <p:nvPr/>
        </p:nvSpPr>
        <p:spPr>
          <a:xfrm rot="5400000">
            <a:off x="1104649" y="368780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"/>
          <p:cNvSpPr/>
          <p:nvPr/>
        </p:nvSpPr>
        <p:spPr>
          <a:xfrm rot="5400000">
            <a:off x="-233773" y="3135261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"/>
          <p:cNvSpPr/>
          <p:nvPr/>
        </p:nvSpPr>
        <p:spPr>
          <a:xfrm rot="5400000">
            <a:off x="-457281" y="119735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"/>
          <p:cNvSpPr/>
          <p:nvPr/>
        </p:nvSpPr>
        <p:spPr>
          <a:xfrm rot="5400000">
            <a:off x="151528" y="15026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"/>
          <p:cNvSpPr/>
          <p:nvPr/>
        </p:nvSpPr>
        <p:spPr>
          <a:xfrm rot="5400000">
            <a:off x="151528" y="252347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"/>
          <p:cNvSpPr/>
          <p:nvPr/>
        </p:nvSpPr>
        <p:spPr>
          <a:xfrm rot="5400000">
            <a:off x="-75391" y="3863968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2"/>
          <p:cNvSpPr/>
          <p:nvPr/>
        </p:nvSpPr>
        <p:spPr>
          <a:xfrm rot="5400000">
            <a:off x="1306481" y="1479337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2"/>
          <p:cNvSpPr/>
          <p:nvPr/>
        </p:nvSpPr>
        <p:spPr>
          <a:xfrm rot="5400000">
            <a:off x="-700570" y="1070967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2"/>
          <p:cNvSpPr/>
          <p:nvPr/>
        </p:nvSpPr>
        <p:spPr>
          <a:xfrm rot="5400000">
            <a:off x="-407031" y="2913873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2"/>
          <p:cNvSpPr/>
          <p:nvPr/>
        </p:nvSpPr>
        <p:spPr>
          <a:xfrm rot="5400000">
            <a:off x="361002" y="4020142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2"/>
          <p:cNvSpPr/>
          <p:nvPr/>
        </p:nvSpPr>
        <p:spPr>
          <a:xfrm rot="5400000">
            <a:off x="1277524" y="3061881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2"/>
          <p:cNvSpPr/>
          <p:nvPr/>
        </p:nvSpPr>
        <p:spPr>
          <a:xfrm rot="5400000">
            <a:off x="1747240" y="2233233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2"/>
          <p:cNvSpPr/>
          <p:nvPr/>
        </p:nvSpPr>
        <p:spPr>
          <a:xfrm rot="5400000">
            <a:off x="1687430" y="2829651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2"/>
          <p:cNvSpPr/>
          <p:nvPr/>
        </p:nvSpPr>
        <p:spPr>
          <a:xfrm rot="5400000">
            <a:off x="1501312" y="4527089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2"/>
          <p:cNvSpPr/>
          <p:nvPr/>
        </p:nvSpPr>
        <p:spPr>
          <a:xfrm rot="5400000">
            <a:off x="1164999" y="5043965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2"/>
          <p:cNvSpPr/>
          <p:nvPr/>
        </p:nvSpPr>
        <p:spPr>
          <a:xfrm rot="5400000">
            <a:off x="-470723" y="2550230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2"/>
          <p:cNvSpPr/>
          <p:nvPr/>
        </p:nvSpPr>
        <p:spPr>
          <a:xfrm rot="5400000">
            <a:off x="197724" y="4516526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2"/>
          <p:cNvSpPr/>
          <p:nvPr/>
        </p:nvSpPr>
        <p:spPr>
          <a:xfrm rot="5400000">
            <a:off x="176184" y="1235392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2"/>
          <p:cNvSpPr/>
          <p:nvPr/>
        </p:nvSpPr>
        <p:spPr>
          <a:xfrm rot="5400000">
            <a:off x="1184628" y="2196878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2"/>
          <p:cNvSpPr/>
          <p:nvPr/>
        </p:nvSpPr>
        <p:spPr>
          <a:xfrm rot="5400000">
            <a:off x="1226534" y="542473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2"/>
          <p:cNvSpPr/>
          <p:nvPr/>
        </p:nvSpPr>
        <p:spPr>
          <a:xfrm rot="16200000">
            <a:off x="7402359" y="1913156"/>
            <a:ext cx="2340562" cy="117028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2"/>
          <p:cNvSpPr/>
          <p:nvPr/>
        </p:nvSpPr>
        <p:spPr>
          <a:xfrm rot="16200000">
            <a:off x="8150524" y="3620765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2"/>
          <p:cNvSpPr/>
          <p:nvPr/>
        </p:nvSpPr>
        <p:spPr>
          <a:xfrm rot="16200000">
            <a:off x="7913119" y="342548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2"/>
          <p:cNvSpPr/>
          <p:nvPr/>
        </p:nvSpPr>
        <p:spPr>
          <a:xfrm rot="16200000">
            <a:off x="7539660" y="4355011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2"/>
          <p:cNvSpPr/>
          <p:nvPr/>
        </p:nvSpPr>
        <p:spPr>
          <a:xfrm rot="16200000">
            <a:off x="7704062" y="3216430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2"/>
          <p:cNvSpPr/>
          <p:nvPr/>
        </p:nvSpPr>
        <p:spPr>
          <a:xfrm rot="16200000">
            <a:off x="7704062" y="2688266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2"/>
          <p:cNvSpPr/>
          <p:nvPr/>
        </p:nvSpPr>
        <p:spPr>
          <a:xfrm rot="16200000">
            <a:off x="7913119" y="262374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2"/>
          <p:cNvSpPr/>
          <p:nvPr/>
        </p:nvSpPr>
        <p:spPr>
          <a:xfrm rot="16200000">
            <a:off x="7696061" y="1605865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2"/>
          <p:cNvSpPr/>
          <p:nvPr/>
        </p:nvSpPr>
        <p:spPr>
          <a:xfrm rot="16200000">
            <a:off x="8051961" y="85068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2"/>
          <p:cNvSpPr/>
          <p:nvPr/>
        </p:nvSpPr>
        <p:spPr>
          <a:xfrm rot="16200000">
            <a:off x="8150524" y="301479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2"/>
          <p:cNvSpPr/>
          <p:nvPr/>
        </p:nvSpPr>
        <p:spPr>
          <a:xfrm rot="16200000">
            <a:off x="8051961" y="190138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2"/>
          <p:cNvSpPr/>
          <p:nvPr/>
        </p:nvSpPr>
        <p:spPr>
          <a:xfrm rot="16200000">
            <a:off x="7742804" y="49988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2"/>
          <p:cNvSpPr/>
          <p:nvPr/>
        </p:nvSpPr>
        <p:spPr>
          <a:xfrm rot="16200000">
            <a:off x="7439845" y="807552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2"/>
          <p:cNvSpPr/>
          <p:nvPr/>
        </p:nvSpPr>
        <p:spPr>
          <a:xfrm rot="16200000">
            <a:off x="7433647" y="142084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2"/>
          <p:cNvSpPr/>
          <p:nvPr/>
        </p:nvSpPr>
        <p:spPr>
          <a:xfrm rot="16200000">
            <a:off x="8456467" y="1814992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2"/>
          <p:cNvSpPr/>
          <p:nvPr/>
        </p:nvSpPr>
        <p:spPr>
          <a:xfrm rot="16200000">
            <a:off x="7785940" y="4383500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2"/>
          <p:cNvSpPr/>
          <p:nvPr/>
        </p:nvSpPr>
        <p:spPr>
          <a:xfrm rot="16200000">
            <a:off x="8427737" y="36263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2"/>
          <p:cNvSpPr/>
          <p:nvPr/>
        </p:nvSpPr>
        <p:spPr>
          <a:xfrm rot="16200000">
            <a:off x="8427737" y="260560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2"/>
          <p:cNvSpPr/>
          <p:nvPr/>
        </p:nvSpPr>
        <p:spPr>
          <a:xfrm rot="16200000">
            <a:off x="8276086" y="1076191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2"/>
          <p:cNvSpPr/>
          <p:nvPr/>
        </p:nvSpPr>
        <p:spPr>
          <a:xfrm rot="16200000">
            <a:off x="7491229" y="3814035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2"/>
          <p:cNvSpPr/>
          <p:nvPr/>
        </p:nvSpPr>
        <p:spPr>
          <a:xfrm rot="16200000">
            <a:off x="7286929" y="3063551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2"/>
          <p:cNvSpPr/>
          <p:nvPr/>
        </p:nvSpPr>
        <p:spPr>
          <a:xfrm rot="16200000">
            <a:off x="8165890" y="1805786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2"/>
          <p:cNvSpPr/>
          <p:nvPr/>
        </p:nvSpPr>
        <p:spPr>
          <a:xfrm rot="16200000">
            <a:off x="7703908" y="852253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2"/>
          <p:cNvSpPr/>
          <p:nvPr/>
        </p:nvSpPr>
        <p:spPr>
          <a:xfrm rot="16200000">
            <a:off x="7135069" y="4083577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2"/>
          <p:cNvSpPr/>
          <p:nvPr/>
        </p:nvSpPr>
        <p:spPr>
          <a:xfrm rot="16200000">
            <a:off x="7258114" y="1919896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2"/>
          <p:cNvSpPr/>
          <p:nvPr/>
        </p:nvSpPr>
        <p:spPr>
          <a:xfrm rot="16200000">
            <a:off x="7281990" y="2426460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2"/>
          <p:cNvSpPr/>
          <p:nvPr/>
        </p:nvSpPr>
        <p:spPr>
          <a:xfrm rot="16200000">
            <a:off x="7396060" y="760750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2"/>
          <p:cNvSpPr/>
          <p:nvPr/>
        </p:nvSpPr>
        <p:spPr>
          <a:xfrm rot="16200000">
            <a:off x="7563822" y="159758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2"/>
          <p:cNvSpPr/>
          <p:nvPr/>
        </p:nvSpPr>
        <p:spPr>
          <a:xfrm rot="16200000">
            <a:off x="7745609" y="1926117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2"/>
          <p:cNvSpPr/>
          <p:nvPr/>
        </p:nvSpPr>
        <p:spPr>
          <a:xfrm rot="16200000">
            <a:off x="8071565" y="457024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2"/>
          <p:cNvSpPr/>
          <p:nvPr/>
        </p:nvSpPr>
        <p:spPr>
          <a:xfrm rot="16200000">
            <a:off x="8093105" y="3738158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2"/>
          <p:cNvSpPr/>
          <p:nvPr/>
        </p:nvSpPr>
        <p:spPr>
          <a:xfrm rot="16200000">
            <a:off x="7444988" y="2956836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2"/>
          <p:cNvSpPr/>
          <p:nvPr/>
        </p:nvSpPr>
        <p:spPr>
          <a:xfrm rot="16200000">
            <a:off x="7670838" y="4745366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2"/>
          <p:cNvSpPr/>
          <p:nvPr/>
        </p:nvSpPr>
        <p:spPr>
          <a:xfrm rot="16200000">
            <a:off x="6602252" y="1252110"/>
            <a:ext cx="221029" cy="11030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2"/>
          <p:cNvSpPr/>
          <p:nvPr/>
        </p:nvSpPr>
        <p:spPr>
          <a:xfrm rot="16200000">
            <a:off x="6789362" y="863370"/>
            <a:ext cx="346918" cy="1731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2"/>
          <p:cNvSpPr/>
          <p:nvPr/>
        </p:nvSpPr>
        <p:spPr>
          <a:xfrm rot="5400000">
            <a:off x="2373847" y="3995607"/>
            <a:ext cx="151366" cy="7554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2"/>
          <p:cNvSpPr/>
          <p:nvPr/>
        </p:nvSpPr>
        <p:spPr>
          <a:xfrm rot="5400000">
            <a:off x="2143823" y="4294172"/>
            <a:ext cx="223729" cy="11165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 2"/>
          <p:cNvSpPr/>
          <p:nvPr/>
        </p:nvSpPr>
        <p:spPr>
          <a:xfrm rot="5400000">
            <a:off x="954577" y="553142"/>
            <a:ext cx="2388807" cy="11921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2"/>
          <p:cNvSpPr/>
          <p:nvPr/>
        </p:nvSpPr>
        <p:spPr>
          <a:xfrm rot="16200000" flipH="1">
            <a:off x="5815089" y="1807217"/>
            <a:ext cx="4052969" cy="214730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 2"/>
          <p:cNvSpPr/>
          <p:nvPr/>
        </p:nvSpPr>
        <p:spPr>
          <a:xfrm rot="16200000" flipH="1">
            <a:off x="5726344" y="181545"/>
            <a:ext cx="2384235" cy="11898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矩形 2"/>
          <p:cNvSpPr/>
          <p:nvPr/>
        </p:nvSpPr>
        <p:spPr>
          <a:xfrm rot="16200000">
            <a:off x="6556517" y="2723944"/>
            <a:ext cx="3610375" cy="180519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2"/>
          <p:cNvSpPr/>
          <p:nvPr/>
        </p:nvSpPr>
        <p:spPr>
          <a:xfrm rot="16200000">
            <a:off x="6187228" y="3832378"/>
            <a:ext cx="940772" cy="47038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2672" y="1595330"/>
            <a:ext cx="5528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C613</a:t>
            </a:r>
            <a:endParaRPr lang="zh-CN" altLang="en-US" sz="4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TextBox 4">
            <a:extLst>
              <a:ext uri="{FF2B5EF4-FFF2-40B4-BE49-F238E27FC236}">
                <a16:creationId xmlns:a16="http://schemas.microsoft.com/office/drawing/2014/main" id="{5DEECCAA-D6F1-4627-8080-79F9C1F9E23C}"/>
              </a:ext>
            </a:extLst>
          </p:cNvPr>
          <p:cNvSpPr txBox="1"/>
          <p:nvPr/>
        </p:nvSpPr>
        <p:spPr>
          <a:xfrm>
            <a:off x="1948097" y="2715378"/>
            <a:ext cx="3758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電子三甲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106360119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謝佩芸</a:t>
            </a: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106360123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黃靖惠</a:t>
            </a: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106360131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游庭豪</a:t>
            </a: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106360133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嚴子淇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11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04188C2-E3C3-4FA8-8B25-B543541D774F}"/>
              </a:ext>
            </a:extLst>
          </p:cNvPr>
          <p:cNvCxnSpPr>
            <a:cxnSpLocks/>
          </p:cNvCxnSpPr>
          <p:nvPr/>
        </p:nvCxnSpPr>
        <p:spPr>
          <a:xfrm>
            <a:off x="2200361" y="2833020"/>
            <a:ext cx="4986879" cy="283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:a16="http://schemas.microsoft.com/office/drawing/2014/main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>
              <a:extLst>
                <a:ext uri="{FF2B5EF4-FFF2-40B4-BE49-F238E27FC236}">
                  <a16:creationId xmlns:a16="http://schemas.microsoft.com/office/drawing/2014/main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>
              <a:extLst>
                <a:ext uri="{FF2B5EF4-FFF2-40B4-BE49-F238E27FC236}">
                  <a16:creationId xmlns:a16="http://schemas.microsoft.com/office/drawing/2014/main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>
              <a:extLst>
                <a:ext uri="{FF2B5EF4-FFF2-40B4-BE49-F238E27FC236}">
                  <a16:creationId xmlns:a16="http://schemas.microsoft.com/office/drawing/2014/main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>
              <a:extLst>
                <a:ext uri="{FF2B5EF4-FFF2-40B4-BE49-F238E27FC236}">
                  <a16:creationId xmlns:a16="http://schemas.microsoft.com/office/drawing/2014/main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>
              <a:extLst>
                <a:ext uri="{FF2B5EF4-FFF2-40B4-BE49-F238E27FC236}">
                  <a16:creationId xmlns:a16="http://schemas.microsoft.com/office/drawing/2014/main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>
              <a:extLst>
                <a:ext uri="{FF2B5EF4-FFF2-40B4-BE49-F238E27FC236}">
                  <a16:creationId xmlns:a16="http://schemas.microsoft.com/office/drawing/2014/main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>
              <a:extLst>
                <a:ext uri="{FF2B5EF4-FFF2-40B4-BE49-F238E27FC236}">
                  <a16:creationId xmlns:a16="http://schemas.microsoft.com/office/drawing/2014/main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>
              <a:extLst>
                <a:ext uri="{FF2B5EF4-FFF2-40B4-BE49-F238E27FC236}">
                  <a16:creationId xmlns:a16="http://schemas.microsoft.com/office/drawing/2014/main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>
              <a:extLst>
                <a:ext uri="{FF2B5EF4-FFF2-40B4-BE49-F238E27FC236}">
                  <a16:creationId xmlns:a16="http://schemas.microsoft.com/office/drawing/2014/main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>
              <a:extLst>
                <a:ext uri="{FF2B5EF4-FFF2-40B4-BE49-F238E27FC236}">
                  <a16:creationId xmlns:a16="http://schemas.microsoft.com/office/drawing/2014/main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>
              <a:extLst>
                <a:ext uri="{FF2B5EF4-FFF2-40B4-BE49-F238E27FC236}">
                  <a16:creationId xmlns:a16="http://schemas.microsoft.com/office/drawing/2014/main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>
              <a:extLst>
                <a:ext uri="{FF2B5EF4-FFF2-40B4-BE49-F238E27FC236}">
                  <a16:creationId xmlns:a16="http://schemas.microsoft.com/office/drawing/2014/main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>
              <a:extLst>
                <a:ext uri="{FF2B5EF4-FFF2-40B4-BE49-F238E27FC236}">
                  <a16:creationId xmlns:a16="http://schemas.microsoft.com/office/drawing/2014/main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>
              <a:extLst>
                <a:ext uri="{FF2B5EF4-FFF2-40B4-BE49-F238E27FC236}">
                  <a16:creationId xmlns:a16="http://schemas.microsoft.com/office/drawing/2014/main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>
              <a:extLst>
                <a:ext uri="{FF2B5EF4-FFF2-40B4-BE49-F238E27FC236}">
                  <a16:creationId xmlns:a16="http://schemas.microsoft.com/office/drawing/2014/main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>
              <a:extLst>
                <a:ext uri="{FF2B5EF4-FFF2-40B4-BE49-F238E27FC236}">
                  <a16:creationId xmlns:a16="http://schemas.microsoft.com/office/drawing/2014/main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>
              <a:extLst>
                <a:ext uri="{FF2B5EF4-FFF2-40B4-BE49-F238E27FC236}">
                  <a16:creationId xmlns:a16="http://schemas.microsoft.com/office/drawing/2014/main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>
              <a:extLst>
                <a:ext uri="{FF2B5EF4-FFF2-40B4-BE49-F238E27FC236}">
                  <a16:creationId xmlns:a16="http://schemas.microsoft.com/office/drawing/2014/main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>
              <a:extLst>
                <a:ext uri="{FF2B5EF4-FFF2-40B4-BE49-F238E27FC236}">
                  <a16:creationId xmlns:a16="http://schemas.microsoft.com/office/drawing/2014/main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>
              <a:extLst>
                <a:ext uri="{FF2B5EF4-FFF2-40B4-BE49-F238E27FC236}">
                  <a16:creationId xmlns:a16="http://schemas.microsoft.com/office/drawing/2014/main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>
              <a:extLst>
                <a:ext uri="{FF2B5EF4-FFF2-40B4-BE49-F238E27FC236}">
                  <a16:creationId xmlns:a16="http://schemas.microsoft.com/office/drawing/2014/main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>
              <a:extLst>
                <a:ext uri="{FF2B5EF4-FFF2-40B4-BE49-F238E27FC236}">
                  <a16:creationId xmlns:a16="http://schemas.microsoft.com/office/drawing/2014/main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>
              <a:extLst>
                <a:ext uri="{FF2B5EF4-FFF2-40B4-BE49-F238E27FC236}">
                  <a16:creationId xmlns:a16="http://schemas.microsoft.com/office/drawing/2014/main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>
              <a:extLst>
                <a:ext uri="{FF2B5EF4-FFF2-40B4-BE49-F238E27FC236}">
                  <a16:creationId xmlns:a16="http://schemas.microsoft.com/office/drawing/2014/main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>
              <a:extLst>
                <a:ext uri="{FF2B5EF4-FFF2-40B4-BE49-F238E27FC236}">
                  <a16:creationId xmlns:a16="http://schemas.microsoft.com/office/drawing/2014/main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>
              <a:extLst>
                <a:ext uri="{FF2B5EF4-FFF2-40B4-BE49-F238E27FC236}">
                  <a16:creationId xmlns:a16="http://schemas.microsoft.com/office/drawing/2014/main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>
              <a:extLst>
                <a:ext uri="{FF2B5EF4-FFF2-40B4-BE49-F238E27FC236}">
                  <a16:creationId xmlns:a16="http://schemas.microsoft.com/office/drawing/2014/main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>
              <a:extLst>
                <a:ext uri="{FF2B5EF4-FFF2-40B4-BE49-F238E27FC236}">
                  <a16:creationId xmlns:a16="http://schemas.microsoft.com/office/drawing/2014/main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>
              <a:extLst>
                <a:ext uri="{FF2B5EF4-FFF2-40B4-BE49-F238E27FC236}">
                  <a16:creationId xmlns:a16="http://schemas.microsoft.com/office/drawing/2014/main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>
              <a:extLst>
                <a:ext uri="{FF2B5EF4-FFF2-40B4-BE49-F238E27FC236}">
                  <a16:creationId xmlns:a16="http://schemas.microsoft.com/office/drawing/2014/main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>
              <a:extLst>
                <a:ext uri="{FF2B5EF4-FFF2-40B4-BE49-F238E27FC236}">
                  <a16:creationId xmlns:a16="http://schemas.microsoft.com/office/drawing/2014/main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>
              <a:extLst>
                <a:ext uri="{FF2B5EF4-FFF2-40B4-BE49-F238E27FC236}">
                  <a16:creationId xmlns:a16="http://schemas.microsoft.com/office/drawing/2014/main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>
              <a:extLst>
                <a:ext uri="{FF2B5EF4-FFF2-40B4-BE49-F238E27FC236}">
                  <a16:creationId xmlns:a16="http://schemas.microsoft.com/office/drawing/2014/main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:a16="http://schemas.microsoft.com/office/drawing/2014/main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>
              <a:extLst>
                <a:ext uri="{FF2B5EF4-FFF2-40B4-BE49-F238E27FC236}">
                  <a16:creationId xmlns:a16="http://schemas.microsoft.com/office/drawing/2014/main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>
              <a:extLst>
                <a:ext uri="{FF2B5EF4-FFF2-40B4-BE49-F238E27FC236}">
                  <a16:creationId xmlns:a16="http://schemas.microsoft.com/office/drawing/2014/main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>
              <a:extLst>
                <a:ext uri="{FF2B5EF4-FFF2-40B4-BE49-F238E27FC236}">
                  <a16:creationId xmlns:a16="http://schemas.microsoft.com/office/drawing/2014/main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>
              <a:extLst>
                <a:ext uri="{FF2B5EF4-FFF2-40B4-BE49-F238E27FC236}">
                  <a16:creationId xmlns:a16="http://schemas.microsoft.com/office/drawing/2014/main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>
              <a:extLst>
                <a:ext uri="{FF2B5EF4-FFF2-40B4-BE49-F238E27FC236}">
                  <a16:creationId xmlns:a16="http://schemas.microsoft.com/office/drawing/2014/main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>
              <a:extLst>
                <a:ext uri="{FF2B5EF4-FFF2-40B4-BE49-F238E27FC236}">
                  <a16:creationId xmlns:a16="http://schemas.microsoft.com/office/drawing/2014/main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>
              <a:extLst>
                <a:ext uri="{FF2B5EF4-FFF2-40B4-BE49-F238E27FC236}">
                  <a16:creationId xmlns:a16="http://schemas.microsoft.com/office/drawing/2014/main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>
              <a:extLst>
                <a:ext uri="{FF2B5EF4-FFF2-40B4-BE49-F238E27FC236}">
                  <a16:creationId xmlns:a16="http://schemas.microsoft.com/office/drawing/2014/main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>
              <a:extLst>
                <a:ext uri="{FF2B5EF4-FFF2-40B4-BE49-F238E27FC236}">
                  <a16:creationId xmlns:a16="http://schemas.microsoft.com/office/drawing/2014/main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>
              <a:extLst>
                <a:ext uri="{FF2B5EF4-FFF2-40B4-BE49-F238E27FC236}">
                  <a16:creationId xmlns:a16="http://schemas.microsoft.com/office/drawing/2014/main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>
              <a:extLst>
                <a:ext uri="{FF2B5EF4-FFF2-40B4-BE49-F238E27FC236}">
                  <a16:creationId xmlns:a16="http://schemas.microsoft.com/office/drawing/2014/main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>
              <a:extLst>
                <a:ext uri="{FF2B5EF4-FFF2-40B4-BE49-F238E27FC236}">
                  <a16:creationId xmlns:a16="http://schemas.microsoft.com/office/drawing/2014/main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>
              <a:extLst>
                <a:ext uri="{FF2B5EF4-FFF2-40B4-BE49-F238E27FC236}">
                  <a16:creationId xmlns:a16="http://schemas.microsoft.com/office/drawing/2014/main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>
              <a:extLst>
                <a:ext uri="{FF2B5EF4-FFF2-40B4-BE49-F238E27FC236}">
                  <a16:creationId xmlns:a16="http://schemas.microsoft.com/office/drawing/2014/main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>
              <a:extLst>
                <a:ext uri="{FF2B5EF4-FFF2-40B4-BE49-F238E27FC236}">
                  <a16:creationId xmlns:a16="http://schemas.microsoft.com/office/drawing/2014/main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>
              <a:extLst>
                <a:ext uri="{FF2B5EF4-FFF2-40B4-BE49-F238E27FC236}">
                  <a16:creationId xmlns:a16="http://schemas.microsoft.com/office/drawing/2014/main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>
              <a:extLst>
                <a:ext uri="{FF2B5EF4-FFF2-40B4-BE49-F238E27FC236}">
                  <a16:creationId xmlns:a16="http://schemas.microsoft.com/office/drawing/2014/main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>
              <a:extLst>
                <a:ext uri="{FF2B5EF4-FFF2-40B4-BE49-F238E27FC236}">
                  <a16:creationId xmlns:a16="http://schemas.microsoft.com/office/drawing/2014/main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>
              <a:extLst>
                <a:ext uri="{FF2B5EF4-FFF2-40B4-BE49-F238E27FC236}">
                  <a16:creationId xmlns:a16="http://schemas.microsoft.com/office/drawing/2014/main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>
              <a:extLst>
                <a:ext uri="{FF2B5EF4-FFF2-40B4-BE49-F238E27FC236}">
                  <a16:creationId xmlns:a16="http://schemas.microsoft.com/office/drawing/2014/main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>
              <a:extLst>
                <a:ext uri="{FF2B5EF4-FFF2-40B4-BE49-F238E27FC236}">
                  <a16:creationId xmlns:a16="http://schemas.microsoft.com/office/drawing/2014/main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>
              <a:extLst>
                <a:ext uri="{FF2B5EF4-FFF2-40B4-BE49-F238E27FC236}">
                  <a16:creationId xmlns:a16="http://schemas.microsoft.com/office/drawing/2014/main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>
              <a:extLst>
                <a:ext uri="{FF2B5EF4-FFF2-40B4-BE49-F238E27FC236}">
                  <a16:creationId xmlns:a16="http://schemas.microsoft.com/office/drawing/2014/main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>
              <a:extLst>
                <a:ext uri="{FF2B5EF4-FFF2-40B4-BE49-F238E27FC236}">
                  <a16:creationId xmlns:a16="http://schemas.microsoft.com/office/drawing/2014/main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>
              <a:extLst>
                <a:ext uri="{FF2B5EF4-FFF2-40B4-BE49-F238E27FC236}">
                  <a16:creationId xmlns:a16="http://schemas.microsoft.com/office/drawing/2014/main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>
              <a:extLst>
                <a:ext uri="{FF2B5EF4-FFF2-40B4-BE49-F238E27FC236}">
                  <a16:creationId xmlns:a16="http://schemas.microsoft.com/office/drawing/2014/main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>
              <a:extLst>
                <a:ext uri="{FF2B5EF4-FFF2-40B4-BE49-F238E27FC236}">
                  <a16:creationId xmlns:a16="http://schemas.microsoft.com/office/drawing/2014/main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>
              <a:extLst>
                <a:ext uri="{FF2B5EF4-FFF2-40B4-BE49-F238E27FC236}">
                  <a16:creationId xmlns:a16="http://schemas.microsoft.com/office/drawing/2014/main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>
              <a:extLst>
                <a:ext uri="{FF2B5EF4-FFF2-40B4-BE49-F238E27FC236}">
                  <a16:creationId xmlns:a16="http://schemas.microsoft.com/office/drawing/2014/main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>
              <a:extLst>
                <a:ext uri="{FF2B5EF4-FFF2-40B4-BE49-F238E27FC236}">
                  <a16:creationId xmlns:a16="http://schemas.microsoft.com/office/drawing/2014/main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>
              <a:extLst>
                <a:ext uri="{FF2B5EF4-FFF2-40B4-BE49-F238E27FC236}">
                  <a16:creationId xmlns:a16="http://schemas.microsoft.com/office/drawing/2014/main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>
              <a:extLst>
                <a:ext uri="{FF2B5EF4-FFF2-40B4-BE49-F238E27FC236}">
                  <a16:creationId xmlns:a16="http://schemas.microsoft.com/office/drawing/2014/main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>
              <a:extLst>
                <a:ext uri="{FF2B5EF4-FFF2-40B4-BE49-F238E27FC236}">
                  <a16:creationId xmlns:a16="http://schemas.microsoft.com/office/drawing/2014/main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15087" y="2062448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2185298" y="2187058"/>
            <a:ext cx="5525460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MainActivity.java</a:t>
            </a:r>
            <a:endParaRPr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7790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3">
            <a:extLst>
              <a:ext uri="{FF2B5EF4-FFF2-40B4-BE49-F238E27FC236}">
                <a16:creationId xmlns:a16="http://schemas.microsoft.com/office/drawing/2014/main" id="{E2EA53A8-0165-48F3-86CD-C83853BD18A4}"/>
              </a:ext>
            </a:extLst>
          </p:cNvPr>
          <p:cNvSpPr txBox="1"/>
          <p:nvPr/>
        </p:nvSpPr>
        <p:spPr>
          <a:xfrm>
            <a:off x="671302" y="0"/>
            <a:ext cx="3900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選擇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D26779-1BF5-464B-B477-B9D26FC68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87" y="529791"/>
            <a:ext cx="1884885" cy="4083918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5EA2338A-1DB9-4E8F-93B3-52927F022FA9}"/>
              </a:ext>
            </a:extLst>
          </p:cNvPr>
          <p:cNvSpPr/>
          <p:nvPr/>
        </p:nvSpPr>
        <p:spPr>
          <a:xfrm>
            <a:off x="8028384" y="598517"/>
            <a:ext cx="792088" cy="4027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484E13-E658-4190-975A-7727CA6DB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93329"/>
            <a:ext cx="3252626" cy="29523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C87EF05-22AD-4853-8270-8F10A6C2C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370" y="1083766"/>
            <a:ext cx="2880320" cy="31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7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DBA3705-BDD1-4EFC-B794-E3DF2ACC2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02" y="1317898"/>
            <a:ext cx="5823475" cy="3083446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374ECE72-3070-4683-AB89-CEA3906428D3}"/>
              </a:ext>
            </a:extLst>
          </p:cNvPr>
          <p:cNvSpPr/>
          <p:nvPr/>
        </p:nvSpPr>
        <p:spPr>
          <a:xfrm>
            <a:off x="1475656" y="1851670"/>
            <a:ext cx="3024336" cy="10079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347FCE6-67CC-4B7B-B050-AAC85CA4DD5B}"/>
              </a:ext>
            </a:extLst>
          </p:cNvPr>
          <p:cNvSpPr txBox="1"/>
          <p:nvPr/>
        </p:nvSpPr>
        <p:spPr>
          <a:xfrm>
            <a:off x="4788024" y="220241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設定好圖庫連結介面後進行切換</a:t>
            </a:r>
          </a:p>
        </p:txBody>
      </p:sp>
      <p:sp>
        <p:nvSpPr>
          <p:cNvPr id="6" name="文本框 43">
            <a:extLst>
              <a:ext uri="{FF2B5EF4-FFF2-40B4-BE49-F238E27FC236}">
                <a16:creationId xmlns:a16="http://schemas.microsoft.com/office/drawing/2014/main" id="{6FFF993E-62F3-4A25-87A5-F4F9A7A21C1E}"/>
              </a:ext>
            </a:extLst>
          </p:cNvPr>
          <p:cNvSpPr txBox="1"/>
          <p:nvPr/>
        </p:nvSpPr>
        <p:spPr>
          <a:xfrm>
            <a:off x="671302" y="0"/>
            <a:ext cx="3900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相簿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9981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3">
            <a:extLst>
              <a:ext uri="{FF2B5EF4-FFF2-40B4-BE49-F238E27FC236}">
                <a16:creationId xmlns:a16="http://schemas.microsoft.com/office/drawing/2014/main" id="{DA3E7AE2-FAE1-4BA0-B75C-BB988EBAC7D8}"/>
              </a:ext>
            </a:extLst>
          </p:cNvPr>
          <p:cNvSpPr txBox="1"/>
          <p:nvPr/>
        </p:nvSpPr>
        <p:spPr>
          <a:xfrm>
            <a:off x="671302" y="0"/>
            <a:ext cx="3900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相機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63679F-D86A-453C-BCB3-DD2A3BE00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6" y="771550"/>
            <a:ext cx="6110335" cy="4208344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8676A98A-861E-4870-BAD5-4563F1F11DEB}"/>
              </a:ext>
            </a:extLst>
          </p:cNvPr>
          <p:cNvSpPr/>
          <p:nvPr/>
        </p:nvSpPr>
        <p:spPr>
          <a:xfrm>
            <a:off x="899592" y="1491630"/>
            <a:ext cx="5904656" cy="1872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047B58-1E66-4774-AC80-DD526A88269C}"/>
              </a:ext>
            </a:extLst>
          </p:cNvPr>
          <p:cNvSpPr txBox="1"/>
          <p:nvPr/>
        </p:nvSpPr>
        <p:spPr>
          <a:xfrm>
            <a:off x="6372200" y="278777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開啟相機介面</a:t>
            </a:r>
          </a:p>
        </p:txBody>
      </p:sp>
    </p:spTree>
    <p:extLst>
      <p:ext uri="{BB962C8B-B14F-4D97-AF65-F5344CB8AC3E}">
        <p14:creationId xmlns:p14="http://schemas.microsoft.com/office/powerpoint/2010/main" val="3802436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BFFAC17-83CB-4C46-8427-18904279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04" y="611961"/>
            <a:ext cx="5688632" cy="4433787"/>
          </a:xfrm>
          <a:prstGeom prst="rect">
            <a:avLst/>
          </a:prstGeom>
        </p:spPr>
      </p:pic>
      <p:sp>
        <p:nvSpPr>
          <p:cNvPr id="3" name="文本框 43">
            <a:extLst>
              <a:ext uri="{FF2B5EF4-FFF2-40B4-BE49-F238E27FC236}">
                <a16:creationId xmlns:a16="http://schemas.microsoft.com/office/drawing/2014/main" id="{BFE30766-F622-4885-A483-392441707050}"/>
              </a:ext>
            </a:extLst>
          </p:cNvPr>
          <p:cNvSpPr txBox="1"/>
          <p:nvPr/>
        </p:nvSpPr>
        <p:spPr>
          <a:xfrm>
            <a:off x="671302" y="0"/>
            <a:ext cx="3900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儲存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94DEF7-7A76-4AC9-8747-23854CE6BC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296" y="561657"/>
            <a:ext cx="1773064" cy="437195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981FBCBA-6B06-46D1-BD3C-A99A589D85BE}"/>
              </a:ext>
            </a:extLst>
          </p:cNvPr>
          <p:cNvSpPr/>
          <p:nvPr/>
        </p:nvSpPr>
        <p:spPr>
          <a:xfrm>
            <a:off x="1259632" y="843558"/>
            <a:ext cx="4536504" cy="2232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D03EFF94-DBB1-4E20-94A9-8C421B4867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7106" y="3150740"/>
            <a:ext cx="1872207" cy="1002258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7A96AF9-AEF7-43A5-85E1-8BBC25F88985}"/>
              </a:ext>
            </a:extLst>
          </p:cNvPr>
          <p:cNvCxnSpPr/>
          <p:nvPr/>
        </p:nvCxnSpPr>
        <p:spPr>
          <a:xfrm>
            <a:off x="6294338" y="4587974"/>
            <a:ext cx="22395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305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04188C2-E3C3-4FA8-8B25-B543541D774F}"/>
              </a:ext>
            </a:extLst>
          </p:cNvPr>
          <p:cNvCxnSpPr>
            <a:cxnSpLocks/>
          </p:cNvCxnSpPr>
          <p:nvPr/>
        </p:nvCxnSpPr>
        <p:spPr>
          <a:xfrm>
            <a:off x="2200361" y="2833020"/>
            <a:ext cx="4986879" cy="283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:a16="http://schemas.microsoft.com/office/drawing/2014/main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>
              <a:extLst>
                <a:ext uri="{FF2B5EF4-FFF2-40B4-BE49-F238E27FC236}">
                  <a16:creationId xmlns:a16="http://schemas.microsoft.com/office/drawing/2014/main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>
              <a:extLst>
                <a:ext uri="{FF2B5EF4-FFF2-40B4-BE49-F238E27FC236}">
                  <a16:creationId xmlns:a16="http://schemas.microsoft.com/office/drawing/2014/main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>
              <a:extLst>
                <a:ext uri="{FF2B5EF4-FFF2-40B4-BE49-F238E27FC236}">
                  <a16:creationId xmlns:a16="http://schemas.microsoft.com/office/drawing/2014/main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>
              <a:extLst>
                <a:ext uri="{FF2B5EF4-FFF2-40B4-BE49-F238E27FC236}">
                  <a16:creationId xmlns:a16="http://schemas.microsoft.com/office/drawing/2014/main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>
              <a:extLst>
                <a:ext uri="{FF2B5EF4-FFF2-40B4-BE49-F238E27FC236}">
                  <a16:creationId xmlns:a16="http://schemas.microsoft.com/office/drawing/2014/main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>
              <a:extLst>
                <a:ext uri="{FF2B5EF4-FFF2-40B4-BE49-F238E27FC236}">
                  <a16:creationId xmlns:a16="http://schemas.microsoft.com/office/drawing/2014/main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>
              <a:extLst>
                <a:ext uri="{FF2B5EF4-FFF2-40B4-BE49-F238E27FC236}">
                  <a16:creationId xmlns:a16="http://schemas.microsoft.com/office/drawing/2014/main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>
              <a:extLst>
                <a:ext uri="{FF2B5EF4-FFF2-40B4-BE49-F238E27FC236}">
                  <a16:creationId xmlns:a16="http://schemas.microsoft.com/office/drawing/2014/main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>
              <a:extLst>
                <a:ext uri="{FF2B5EF4-FFF2-40B4-BE49-F238E27FC236}">
                  <a16:creationId xmlns:a16="http://schemas.microsoft.com/office/drawing/2014/main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>
              <a:extLst>
                <a:ext uri="{FF2B5EF4-FFF2-40B4-BE49-F238E27FC236}">
                  <a16:creationId xmlns:a16="http://schemas.microsoft.com/office/drawing/2014/main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>
              <a:extLst>
                <a:ext uri="{FF2B5EF4-FFF2-40B4-BE49-F238E27FC236}">
                  <a16:creationId xmlns:a16="http://schemas.microsoft.com/office/drawing/2014/main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>
              <a:extLst>
                <a:ext uri="{FF2B5EF4-FFF2-40B4-BE49-F238E27FC236}">
                  <a16:creationId xmlns:a16="http://schemas.microsoft.com/office/drawing/2014/main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>
              <a:extLst>
                <a:ext uri="{FF2B5EF4-FFF2-40B4-BE49-F238E27FC236}">
                  <a16:creationId xmlns:a16="http://schemas.microsoft.com/office/drawing/2014/main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>
              <a:extLst>
                <a:ext uri="{FF2B5EF4-FFF2-40B4-BE49-F238E27FC236}">
                  <a16:creationId xmlns:a16="http://schemas.microsoft.com/office/drawing/2014/main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>
              <a:extLst>
                <a:ext uri="{FF2B5EF4-FFF2-40B4-BE49-F238E27FC236}">
                  <a16:creationId xmlns:a16="http://schemas.microsoft.com/office/drawing/2014/main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>
              <a:extLst>
                <a:ext uri="{FF2B5EF4-FFF2-40B4-BE49-F238E27FC236}">
                  <a16:creationId xmlns:a16="http://schemas.microsoft.com/office/drawing/2014/main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>
              <a:extLst>
                <a:ext uri="{FF2B5EF4-FFF2-40B4-BE49-F238E27FC236}">
                  <a16:creationId xmlns:a16="http://schemas.microsoft.com/office/drawing/2014/main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>
              <a:extLst>
                <a:ext uri="{FF2B5EF4-FFF2-40B4-BE49-F238E27FC236}">
                  <a16:creationId xmlns:a16="http://schemas.microsoft.com/office/drawing/2014/main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>
              <a:extLst>
                <a:ext uri="{FF2B5EF4-FFF2-40B4-BE49-F238E27FC236}">
                  <a16:creationId xmlns:a16="http://schemas.microsoft.com/office/drawing/2014/main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>
              <a:extLst>
                <a:ext uri="{FF2B5EF4-FFF2-40B4-BE49-F238E27FC236}">
                  <a16:creationId xmlns:a16="http://schemas.microsoft.com/office/drawing/2014/main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>
              <a:extLst>
                <a:ext uri="{FF2B5EF4-FFF2-40B4-BE49-F238E27FC236}">
                  <a16:creationId xmlns:a16="http://schemas.microsoft.com/office/drawing/2014/main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>
              <a:extLst>
                <a:ext uri="{FF2B5EF4-FFF2-40B4-BE49-F238E27FC236}">
                  <a16:creationId xmlns:a16="http://schemas.microsoft.com/office/drawing/2014/main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>
              <a:extLst>
                <a:ext uri="{FF2B5EF4-FFF2-40B4-BE49-F238E27FC236}">
                  <a16:creationId xmlns:a16="http://schemas.microsoft.com/office/drawing/2014/main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>
              <a:extLst>
                <a:ext uri="{FF2B5EF4-FFF2-40B4-BE49-F238E27FC236}">
                  <a16:creationId xmlns:a16="http://schemas.microsoft.com/office/drawing/2014/main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>
              <a:extLst>
                <a:ext uri="{FF2B5EF4-FFF2-40B4-BE49-F238E27FC236}">
                  <a16:creationId xmlns:a16="http://schemas.microsoft.com/office/drawing/2014/main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>
              <a:extLst>
                <a:ext uri="{FF2B5EF4-FFF2-40B4-BE49-F238E27FC236}">
                  <a16:creationId xmlns:a16="http://schemas.microsoft.com/office/drawing/2014/main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>
              <a:extLst>
                <a:ext uri="{FF2B5EF4-FFF2-40B4-BE49-F238E27FC236}">
                  <a16:creationId xmlns:a16="http://schemas.microsoft.com/office/drawing/2014/main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>
              <a:extLst>
                <a:ext uri="{FF2B5EF4-FFF2-40B4-BE49-F238E27FC236}">
                  <a16:creationId xmlns:a16="http://schemas.microsoft.com/office/drawing/2014/main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>
              <a:extLst>
                <a:ext uri="{FF2B5EF4-FFF2-40B4-BE49-F238E27FC236}">
                  <a16:creationId xmlns:a16="http://schemas.microsoft.com/office/drawing/2014/main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>
              <a:extLst>
                <a:ext uri="{FF2B5EF4-FFF2-40B4-BE49-F238E27FC236}">
                  <a16:creationId xmlns:a16="http://schemas.microsoft.com/office/drawing/2014/main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>
              <a:extLst>
                <a:ext uri="{FF2B5EF4-FFF2-40B4-BE49-F238E27FC236}">
                  <a16:creationId xmlns:a16="http://schemas.microsoft.com/office/drawing/2014/main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>
              <a:extLst>
                <a:ext uri="{FF2B5EF4-FFF2-40B4-BE49-F238E27FC236}">
                  <a16:creationId xmlns:a16="http://schemas.microsoft.com/office/drawing/2014/main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>
              <a:extLst>
                <a:ext uri="{FF2B5EF4-FFF2-40B4-BE49-F238E27FC236}">
                  <a16:creationId xmlns:a16="http://schemas.microsoft.com/office/drawing/2014/main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:a16="http://schemas.microsoft.com/office/drawing/2014/main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>
              <a:extLst>
                <a:ext uri="{FF2B5EF4-FFF2-40B4-BE49-F238E27FC236}">
                  <a16:creationId xmlns:a16="http://schemas.microsoft.com/office/drawing/2014/main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>
              <a:extLst>
                <a:ext uri="{FF2B5EF4-FFF2-40B4-BE49-F238E27FC236}">
                  <a16:creationId xmlns:a16="http://schemas.microsoft.com/office/drawing/2014/main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>
              <a:extLst>
                <a:ext uri="{FF2B5EF4-FFF2-40B4-BE49-F238E27FC236}">
                  <a16:creationId xmlns:a16="http://schemas.microsoft.com/office/drawing/2014/main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>
              <a:extLst>
                <a:ext uri="{FF2B5EF4-FFF2-40B4-BE49-F238E27FC236}">
                  <a16:creationId xmlns:a16="http://schemas.microsoft.com/office/drawing/2014/main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>
              <a:extLst>
                <a:ext uri="{FF2B5EF4-FFF2-40B4-BE49-F238E27FC236}">
                  <a16:creationId xmlns:a16="http://schemas.microsoft.com/office/drawing/2014/main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>
              <a:extLst>
                <a:ext uri="{FF2B5EF4-FFF2-40B4-BE49-F238E27FC236}">
                  <a16:creationId xmlns:a16="http://schemas.microsoft.com/office/drawing/2014/main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>
              <a:extLst>
                <a:ext uri="{FF2B5EF4-FFF2-40B4-BE49-F238E27FC236}">
                  <a16:creationId xmlns:a16="http://schemas.microsoft.com/office/drawing/2014/main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>
              <a:extLst>
                <a:ext uri="{FF2B5EF4-FFF2-40B4-BE49-F238E27FC236}">
                  <a16:creationId xmlns:a16="http://schemas.microsoft.com/office/drawing/2014/main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>
              <a:extLst>
                <a:ext uri="{FF2B5EF4-FFF2-40B4-BE49-F238E27FC236}">
                  <a16:creationId xmlns:a16="http://schemas.microsoft.com/office/drawing/2014/main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>
              <a:extLst>
                <a:ext uri="{FF2B5EF4-FFF2-40B4-BE49-F238E27FC236}">
                  <a16:creationId xmlns:a16="http://schemas.microsoft.com/office/drawing/2014/main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>
              <a:extLst>
                <a:ext uri="{FF2B5EF4-FFF2-40B4-BE49-F238E27FC236}">
                  <a16:creationId xmlns:a16="http://schemas.microsoft.com/office/drawing/2014/main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>
              <a:extLst>
                <a:ext uri="{FF2B5EF4-FFF2-40B4-BE49-F238E27FC236}">
                  <a16:creationId xmlns:a16="http://schemas.microsoft.com/office/drawing/2014/main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>
              <a:extLst>
                <a:ext uri="{FF2B5EF4-FFF2-40B4-BE49-F238E27FC236}">
                  <a16:creationId xmlns:a16="http://schemas.microsoft.com/office/drawing/2014/main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>
              <a:extLst>
                <a:ext uri="{FF2B5EF4-FFF2-40B4-BE49-F238E27FC236}">
                  <a16:creationId xmlns:a16="http://schemas.microsoft.com/office/drawing/2014/main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>
              <a:extLst>
                <a:ext uri="{FF2B5EF4-FFF2-40B4-BE49-F238E27FC236}">
                  <a16:creationId xmlns:a16="http://schemas.microsoft.com/office/drawing/2014/main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>
              <a:extLst>
                <a:ext uri="{FF2B5EF4-FFF2-40B4-BE49-F238E27FC236}">
                  <a16:creationId xmlns:a16="http://schemas.microsoft.com/office/drawing/2014/main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>
              <a:extLst>
                <a:ext uri="{FF2B5EF4-FFF2-40B4-BE49-F238E27FC236}">
                  <a16:creationId xmlns:a16="http://schemas.microsoft.com/office/drawing/2014/main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>
              <a:extLst>
                <a:ext uri="{FF2B5EF4-FFF2-40B4-BE49-F238E27FC236}">
                  <a16:creationId xmlns:a16="http://schemas.microsoft.com/office/drawing/2014/main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>
              <a:extLst>
                <a:ext uri="{FF2B5EF4-FFF2-40B4-BE49-F238E27FC236}">
                  <a16:creationId xmlns:a16="http://schemas.microsoft.com/office/drawing/2014/main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>
              <a:extLst>
                <a:ext uri="{FF2B5EF4-FFF2-40B4-BE49-F238E27FC236}">
                  <a16:creationId xmlns:a16="http://schemas.microsoft.com/office/drawing/2014/main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>
              <a:extLst>
                <a:ext uri="{FF2B5EF4-FFF2-40B4-BE49-F238E27FC236}">
                  <a16:creationId xmlns:a16="http://schemas.microsoft.com/office/drawing/2014/main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>
              <a:extLst>
                <a:ext uri="{FF2B5EF4-FFF2-40B4-BE49-F238E27FC236}">
                  <a16:creationId xmlns:a16="http://schemas.microsoft.com/office/drawing/2014/main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>
              <a:extLst>
                <a:ext uri="{FF2B5EF4-FFF2-40B4-BE49-F238E27FC236}">
                  <a16:creationId xmlns:a16="http://schemas.microsoft.com/office/drawing/2014/main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>
              <a:extLst>
                <a:ext uri="{FF2B5EF4-FFF2-40B4-BE49-F238E27FC236}">
                  <a16:creationId xmlns:a16="http://schemas.microsoft.com/office/drawing/2014/main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>
              <a:extLst>
                <a:ext uri="{FF2B5EF4-FFF2-40B4-BE49-F238E27FC236}">
                  <a16:creationId xmlns:a16="http://schemas.microsoft.com/office/drawing/2014/main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>
              <a:extLst>
                <a:ext uri="{FF2B5EF4-FFF2-40B4-BE49-F238E27FC236}">
                  <a16:creationId xmlns:a16="http://schemas.microsoft.com/office/drawing/2014/main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>
              <a:extLst>
                <a:ext uri="{FF2B5EF4-FFF2-40B4-BE49-F238E27FC236}">
                  <a16:creationId xmlns:a16="http://schemas.microsoft.com/office/drawing/2014/main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>
              <a:extLst>
                <a:ext uri="{FF2B5EF4-FFF2-40B4-BE49-F238E27FC236}">
                  <a16:creationId xmlns:a16="http://schemas.microsoft.com/office/drawing/2014/main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>
              <a:extLst>
                <a:ext uri="{FF2B5EF4-FFF2-40B4-BE49-F238E27FC236}">
                  <a16:creationId xmlns:a16="http://schemas.microsoft.com/office/drawing/2014/main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>
              <a:extLst>
                <a:ext uri="{FF2B5EF4-FFF2-40B4-BE49-F238E27FC236}">
                  <a16:creationId xmlns:a16="http://schemas.microsoft.com/office/drawing/2014/main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>
              <a:extLst>
                <a:ext uri="{FF2B5EF4-FFF2-40B4-BE49-F238E27FC236}">
                  <a16:creationId xmlns:a16="http://schemas.microsoft.com/office/drawing/2014/main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>
              <a:extLst>
                <a:ext uri="{FF2B5EF4-FFF2-40B4-BE49-F238E27FC236}">
                  <a16:creationId xmlns:a16="http://schemas.microsoft.com/office/drawing/2014/main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>
              <a:extLst>
                <a:ext uri="{FF2B5EF4-FFF2-40B4-BE49-F238E27FC236}">
                  <a16:creationId xmlns:a16="http://schemas.microsoft.com/office/drawing/2014/main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15087" y="2062448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2185298" y="2187058"/>
            <a:ext cx="5525460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FiltersListFragment.java</a:t>
            </a:r>
            <a:endParaRPr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8565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3">
            <a:extLst>
              <a:ext uri="{FF2B5EF4-FFF2-40B4-BE49-F238E27FC236}">
                <a16:creationId xmlns:a16="http://schemas.microsoft.com/office/drawing/2014/main" id="{CC44AA87-1321-424F-A5D3-642AB5C3FF34}"/>
              </a:ext>
            </a:extLst>
          </p:cNvPr>
          <p:cNvSpPr txBox="1"/>
          <p:nvPr/>
        </p:nvSpPr>
        <p:spPr>
          <a:xfrm>
            <a:off x="743310" y="-34852"/>
            <a:ext cx="3900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OnCreateView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F770925-0AB2-4F9C-B41F-89DF8490C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1"/>
          <a:stretch/>
        </p:blipFill>
        <p:spPr>
          <a:xfrm>
            <a:off x="629816" y="915566"/>
            <a:ext cx="8028384" cy="387566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62D2320-77A9-4E8F-998B-0BF3E2A62B23}"/>
              </a:ext>
            </a:extLst>
          </p:cNvPr>
          <p:cNvSpPr txBox="1"/>
          <p:nvPr/>
        </p:nvSpPr>
        <p:spPr>
          <a:xfrm>
            <a:off x="4932040" y="4337942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zh-TW" altLang="en-US" dirty="0"/>
              <a:t>將</a:t>
            </a:r>
            <a:r>
              <a:rPr lang="en-US" altLang="zh-TW" dirty="0"/>
              <a:t>layout</a:t>
            </a:r>
            <a:r>
              <a:rPr lang="zh-TW" altLang="en-US" dirty="0"/>
              <a:t>寫到</a:t>
            </a:r>
            <a:r>
              <a:rPr lang="en-US" altLang="zh-TW" dirty="0"/>
              <a:t>fragment</a:t>
            </a:r>
            <a:r>
              <a:rPr lang="zh-TW" altLang="en-US" dirty="0"/>
              <a:t>裡面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CD3734-2867-4879-A24B-1216AD98E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36" y="555526"/>
            <a:ext cx="1208012" cy="2147576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D53D95B-088C-4420-9208-9F2BE1CF13DA}"/>
              </a:ext>
            </a:extLst>
          </p:cNvPr>
          <p:cNvCxnSpPr/>
          <p:nvPr/>
        </p:nvCxnSpPr>
        <p:spPr>
          <a:xfrm flipV="1">
            <a:off x="6948264" y="2313289"/>
            <a:ext cx="576064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1149DAD-D006-491C-A36A-384D65A69DA4}"/>
              </a:ext>
            </a:extLst>
          </p:cNvPr>
          <p:cNvSpPr/>
          <p:nvPr/>
        </p:nvSpPr>
        <p:spPr>
          <a:xfrm>
            <a:off x="6337262" y="2673329"/>
            <a:ext cx="1222004" cy="4447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6795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3">
            <a:extLst>
              <a:ext uri="{FF2B5EF4-FFF2-40B4-BE49-F238E27FC236}">
                <a16:creationId xmlns:a16="http://schemas.microsoft.com/office/drawing/2014/main" id="{CC44AA87-1321-424F-A5D3-642AB5C3FF34}"/>
              </a:ext>
            </a:extLst>
          </p:cNvPr>
          <p:cNvSpPr txBox="1"/>
          <p:nvPr/>
        </p:nvSpPr>
        <p:spPr>
          <a:xfrm>
            <a:off x="743310" y="-34852"/>
            <a:ext cx="4332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prepareThumbnail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735D64-B454-4E9E-B866-FB9A420C5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06"/>
          <a:stretch/>
        </p:blipFill>
        <p:spPr>
          <a:xfrm>
            <a:off x="539552" y="1203598"/>
            <a:ext cx="7503392" cy="2925589"/>
          </a:xfrm>
          <a:prstGeom prst="rect">
            <a:avLst/>
          </a:prstGeom>
        </p:spPr>
      </p:pic>
      <p:sp>
        <p:nvSpPr>
          <p:cNvPr id="3" name="文本框 43">
            <a:extLst>
              <a:ext uri="{FF2B5EF4-FFF2-40B4-BE49-F238E27FC236}">
                <a16:creationId xmlns:a16="http://schemas.microsoft.com/office/drawing/2014/main" id="{D1E25D9F-DA96-4CDF-BAF3-9AAE00248008}"/>
              </a:ext>
            </a:extLst>
          </p:cNvPr>
          <p:cNvSpPr txBox="1"/>
          <p:nvPr/>
        </p:nvSpPr>
        <p:spPr>
          <a:xfrm>
            <a:off x="4394232" y="3711378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zh-TW" altLang="en-US" dirty="0"/>
              <a:t>使用內建</a:t>
            </a:r>
            <a:r>
              <a:rPr lang="en-US" altLang="zh-CN" dirty="0" err="1"/>
              <a:t>ThumbnailUtils</a:t>
            </a:r>
            <a:r>
              <a:rPr lang="en-US" altLang="zh-CN" dirty="0"/>
              <a:t>.</a:t>
            </a:r>
            <a:r>
              <a:rPr lang="zh-TW" altLang="en-US" dirty="0"/>
              <a:t>功能</a:t>
            </a:r>
            <a:endParaRPr lang="en-US" altLang="zh-TW" dirty="0"/>
          </a:p>
          <a:p>
            <a:r>
              <a:rPr lang="zh-TW" altLang="en-US" dirty="0"/>
              <a:t>用來形成縮圖</a:t>
            </a:r>
            <a:endParaRPr lang="zh-CN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791F04-35F9-42EE-A73F-31194490C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42" r="2204" b="8483"/>
          <a:stretch/>
        </p:blipFill>
        <p:spPr>
          <a:xfrm>
            <a:off x="4788024" y="1014313"/>
            <a:ext cx="3456384" cy="76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19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04188C2-E3C3-4FA8-8B25-B543541D774F}"/>
              </a:ext>
            </a:extLst>
          </p:cNvPr>
          <p:cNvCxnSpPr>
            <a:cxnSpLocks/>
          </p:cNvCxnSpPr>
          <p:nvPr/>
        </p:nvCxnSpPr>
        <p:spPr>
          <a:xfrm>
            <a:off x="2200361" y="2833020"/>
            <a:ext cx="4986879" cy="283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:a16="http://schemas.microsoft.com/office/drawing/2014/main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>
              <a:extLst>
                <a:ext uri="{FF2B5EF4-FFF2-40B4-BE49-F238E27FC236}">
                  <a16:creationId xmlns:a16="http://schemas.microsoft.com/office/drawing/2014/main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>
              <a:extLst>
                <a:ext uri="{FF2B5EF4-FFF2-40B4-BE49-F238E27FC236}">
                  <a16:creationId xmlns:a16="http://schemas.microsoft.com/office/drawing/2014/main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>
              <a:extLst>
                <a:ext uri="{FF2B5EF4-FFF2-40B4-BE49-F238E27FC236}">
                  <a16:creationId xmlns:a16="http://schemas.microsoft.com/office/drawing/2014/main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>
              <a:extLst>
                <a:ext uri="{FF2B5EF4-FFF2-40B4-BE49-F238E27FC236}">
                  <a16:creationId xmlns:a16="http://schemas.microsoft.com/office/drawing/2014/main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>
              <a:extLst>
                <a:ext uri="{FF2B5EF4-FFF2-40B4-BE49-F238E27FC236}">
                  <a16:creationId xmlns:a16="http://schemas.microsoft.com/office/drawing/2014/main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>
              <a:extLst>
                <a:ext uri="{FF2B5EF4-FFF2-40B4-BE49-F238E27FC236}">
                  <a16:creationId xmlns:a16="http://schemas.microsoft.com/office/drawing/2014/main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>
              <a:extLst>
                <a:ext uri="{FF2B5EF4-FFF2-40B4-BE49-F238E27FC236}">
                  <a16:creationId xmlns:a16="http://schemas.microsoft.com/office/drawing/2014/main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>
              <a:extLst>
                <a:ext uri="{FF2B5EF4-FFF2-40B4-BE49-F238E27FC236}">
                  <a16:creationId xmlns:a16="http://schemas.microsoft.com/office/drawing/2014/main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>
              <a:extLst>
                <a:ext uri="{FF2B5EF4-FFF2-40B4-BE49-F238E27FC236}">
                  <a16:creationId xmlns:a16="http://schemas.microsoft.com/office/drawing/2014/main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>
              <a:extLst>
                <a:ext uri="{FF2B5EF4-FFF2-40B4-BE49-F238E27FC236}">
                  <a16:creationId xmlns:a16="http://schemas.microsoft.com/office/drawing/2014/main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>
              <a:extLst>
                <a:ext uri="{FF2B5EF4-FFF2-40B4-BE49-F238E27FC236}">
                  <a16:creationId xmlns:a16="http://schemas.microsoft.com/office/drawing/2014/main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>
              <a:extLst>
                <a:ext uri="{FF2B5EF4-FFF2-40B4-BE49-F238E27FC236}">
                  <a16:creationId xmlns:a16="http://schemas.microsoft.com/office/drawing/2014/main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>
              <a:extLst>
                <a:ext uri="{FF2B5EF4-FFF2-40B4-BE49-F238E27FC236}">
                  <a16:creationId xmlns:a16="http://schemas.microsoft.com/office/drawing/2014/main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>
              <a:extLst>
                <a:ext uri="{FF2B5EF4-FFF2-40B4-BE49-F238E27FC236}">
                  <a16:creationId xmlns:a16="http://schemas.microsoft.com/office/drawing/2014/main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>
              <a:extLst>
                <a:ext uri="{FF2B5EF4-FFF2-40B4-BE49-F238E27FC236}">
                  <a16:creationId xmlns:a16="http://schemas.microsoft.com/office/drawing/2014/main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>
              <a:extLst>
                <a:ext uri="{FF2B5EF4-FFF2-40B4-BE49-F238E27FC236}">
                  <a16:creationId xmlns:a16="http://schemas.microsoft.com/office/drawing/2014/main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>
              <a:extLst>
                <a:ext uri="{FF2B5EF4-FFF2-40B4-BE49-F238E27FC236}">
                  <a16:creationId xmlns:a16="http://schemas.microsoft.com/office/drawing/2014/main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>
              <a:extLst>
                <a:ext uri="{FF2B5EF4-FFF2-40B4-BE49-F238E27FC236}">
                  <a16:creationId xmlns:a16="http://schemas.microsoft.com/office/drawing/2014/main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>
              <a:extLst>
                <a:ext uri="{FF2B5EF4-FFF2-40B4-BE49-F238E27FC236}">
                  <a16:creationId xmlns:a16="http://schemas.microsoft.com/office/drawing/2014/main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>
              <a:extLst>
                <a:ext uri="{FF2B5EF4-FFF2-40B4-BE49-F238E27FC236}">
                  <a16:creationId xmlns:a16="http://schemas.microsoft.com/office/drawing/2014/main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>
              <a:extLst>
                <a:ext uri="{FF2B5EF4-FFF2-40B4-BE49-F238E27FC236}">
                  <a16:creationId xmlns:a16="http://schemas.microsoft.com/office/drawing/2014/main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>
              <a:extLst>
                <a:ext uri="{FF2B5EF4-FFF2-40B4-BE49-F238E27FC236}">
                  <a16:creationId xmlns:a16="http://schemas.microsoft.com/office/drawing/2014/main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>
              <a:extLst>
                <a:ext uri="{FF2B5EF4-FFF2-40B4-BE49-F238E27FC236}">
                  <a16:creationId xmlns:a16="http://schemas.microsoft.com/office/drawing/2014/main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>
              <a:extLst>
                <a:ext uri="{FF2B5EF4-FFF2-40B4-BE49-F238E27FC236}">
                  <a16:creationId xmlns:a16="http://schemas.microsoft.com/office/drawing/2014/main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>
              <a:extLst>
                <a:ext uri="{FF2B5EF4-FFF2-40B4-BE49-F238E27FC236}">
                  <a16:creationId xmlns:a16="http://schemas.microsoft.com/office/drawing/2014/main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>
              <a:extLst>
                <a:ext uri="{FF2B5EF4-FFF2-40B4-BE49-F238E27FC236}">
                  <a16:creationId xmlns:a16="http://schemas.microsoft.com/office/drawing/2014/main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>
              <a:extLst>
                <a:ext uri="{FF2B5EF4-FFF2-40B4-BE49-F238E27FC236}">
                  <a16:creationId xmlns:a16="http://schemas.microsoft.com/office/drawing/2014/main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>
              <a:extLst>
                <a:ext uri="{FF2B5EF4-FFF2-40B4-BE49-F238E27FC236}">
                  <a16:creationId xmlns:a16="http://schemas.microsoft.com/office/drawing/2014/main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>
              <a:extLst>
                <a:ext uri="{FF2B5EF4-FFF2-40B4-BE49-F238E27FC236}">
                  <a16:creationId xmlns:a16="http://schemas.microsoft.com/office/drawing/2014/main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>
              <a:extLst>
                <a:ext uri="{FF2B5EF4-FFF2-40B4-BE49-F238E27FC236}">
                  <a16:creationId xmlns:a16="http://schemas.microsoft.com/office/drawing/2014/main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>
              <a:extLst>
                <a:ext uri="{FF2B5EF4-FFF2-40B4-BE49-F238E27FC236}">
                  <a16:creationId xmlns:a16="http://schemas.microsoft.com/office/drawing/2014/main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>
              <a:extLst>
                <a:ext uri="{FF2B5EF4-FFF2-40B4-BE49-F238E27FC236}">
                  <a16:creationId xmlns:a16="http://schemas.microsoft.com/office/drawing/2014/main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>
              <a:extLst>
                <a:ext uri="{FF2B5EF4-FFF2-40B4-BE49-F238E27FC236}">
                  <a16:creationId xmlns:a16="http://schemas.microsoft.com/office/drawing/2014/main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:a16="http://schemas.microsoft.com/office/drawing/2014/main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>
              <a:extLst>
                <a:ext uri="{FF2B5EF4-FFF2-40B4-BE49-F238E27FC236}">
                  <a16:creationId xmlns:a16="http://schemas.microsoft.com/office/drawing/2014/main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>
              <a:extLst>
                <a:ext uri="{FF2B5EF4-FFF2-40B4-BE49-F238E27FC236}">
                  <a16:creationId xmlns:a16="http://schemas.microsoft.com/office/drawing/2014/main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>
              <a:extLst>
                <a:ext uri="{FF2B5EF4-FFF2-40B4-BE49-F238E27FC236}">
                  <a16:creationId xmlns:a16="http://schemas.microsoft.com/office/drawing/2014/main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>
              <a:extLst>
                <a:ext uri="{FF2B5EF4-FFF2-40B4-BE49-F238E27FC236}">
                  <a16:creationId xmlns:a16="http://schemas.microsoft.com/office/drawing/2014/main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>
              <a:extLst>
                <a:ext uri="{FF2B5EF4-FFF2-40B4-BE49-F238E27FC236}">
                  <a16:creationId xmlns:a16="http://schemas.microsoft.com/office/drawing/2014/main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>
              <a:extLst>
                <a:ext uri="{FF2B5EF4-FFF2-40B4-BE49-F238E27FC236}">
                  <a16:creationId xmlns:a16="http://schemas.microsoft.com/office/drawing/2014/main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>
              <a:extLst>
                <a:ext uri="{FF2B5EF4-FFF2-40B4-BE49-F238E27FC236}">
                  <a16:creationId xmlns:a16="http://schemas.microsoft.com/office/drawing/2014/main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>
              <a:extLst>
                <a:ext uri="{FF2B5EF4-FFF2-40B4-BE49-F238E27FC236}">
                  <a16:creationId xmlns:a16="http://schemas.microsoft.com/office/drawing/2014/main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>
              <a:extLst>
                <a:ext uri="{FF2B5EF4-FFF2-40B4-BE49-F238E27FC236}">
                  <a16:creationId xmlns:a16="http://schemas.microsoft.com/office/drawing/2014/main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>
              <a:extLst>
                <a:ext uri="{FF2B5EF4-FFF2-40B4-BE49-F238E27FC236}">
                  <a16:creationId xmlns:a16="http://schemas.microsoft.com/office/drawing/2014/main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>
              <a:extLst>
                <a:ext uri="{FF2B5EF4-FFF2-40B4-BE49-F238E27FC236}">
                  <a16:creationId xmlns:a16="http://schemas.microsoft.com/office/drawing/2014/main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>
              <a:extLst>
                <a:ext uri="{FF2B5EF4-FFF2-40B4-BE49-F238E27FC236}">
                  <a16:creationId xmlns:a16="http://schemas.microsoft.com/office/drawing/2014/main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>
              <a:extLst>
                <a:ext uri="{FF2B5EF4-FFF2-40B4-BE49-F238E27FC236}">
                  <a16:creationId xmlns:a16="http://schemas.microsoft.com/office/drawing/2014/main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>
              <a:extLst>
                <a:ext uri="{FF2B5EF4-FFF2-40B4-BE49-F238E27FC236}">
                  <a16:creationId xmlns:a16="http://schemas.microsoft.com/office/drawing/2014/main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>
              <a:extLst>
                <a:ext uri="{FF2B5EF4-FFF2-40B4-BE49-F238E27FC236}">
                  <a16:creationId xmlns:a16="http://schemas.microsoft.com/office/drawing/2014/main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>
              <a:extLst>
                <a:ext uri="{FF2B5EF4-FFF2-40B4-BE49-F238E27FC236}">
                  <a16:creationId xmlns:a16="http://schemas.microsoft.com/office/drawing/2014/main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>
              <a:extLst>
                <a:ext uri="{FF2B5EF4-FFF2-40B4-BE49-F238E27FC236}">
                  <a16:creationId xmlns:a16="http://schemas.microsoft.com/office/drawing/2014/main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>
              <a:extLst>
                <a:ext uri="{FF2B5EF4-FFF2-40B4-BE49-F238E27FC236}">
                  <a16:creationId xmlns:a16="http://schemas.microsoft.com/office/drawing/2014/main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>
              <a:extLst>
                <a:ext uri="{FF2B5EF4-FFF2-40B4-BE49-F238E27FC236}">
                  <a16:creationId xmlns:a16="http://schemas.microsoft.com/office/drawing/2014/main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>
              <a:extLst>
                <a:ext uri="{FF2B5EF4-FFF2-40B4-BE49-F238E27FC236}">
                  <a16:creationId xmlns:a16="http://schemas.microsoft.com/office/drawing/2014/main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>
              <a:extLst>
                <a:ext uri="{FF2B5EF4-FFF2-40B4-BE49-F238E27FC236}">
                  <a16:creationId xmlns:a16="http://schemas.microsoft.com/office/drawing/2014/main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>
              <a:extLst>
                <a:ext uri="{FF2B5EF4-FFF2-40B4-BE49-F238E27FC236}">
                  <a16:creationId xmlns:a16="http://schemas.microsoft.com/office/drawing/2014/main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>
              <a:extLst>
                <a:ext uri="{FF2B5EF4-FFF2-40B4-BE49-F238E27FC236}">
                  <a16:creationId xmlns:a16="http://schemas.microsoft.com/office/drawing/2014/main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>
              <a:extLst>
                <a:ext uri="{FF2B5EF4-FFF2-40B4-BE49-F238E27FC236}">
                  <a16:creationId xmlns:a16="http://schemas.microsoft.com/office/drawing/2014/main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>
              <a:extLst>
                <a:ext uri="{FF2B5EF4-FFF2-40B4-BE49-F238E27FC236}">
                  <a16:creationId xmlns:a16="http://schemas.microsoft.com/office/drawing/2014/main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>
              <a:extLst>
                <a:ext uri="{FF2B5EF4-FFF2-40B4-BE49-F238E27FC236}">
                  <a16:creationId xmlns:a16="http://schemas.microsoft.com/office/drawing/2014/main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>
              <a:extLst>
                <a:ext uri="{FF2B5EF4-FFF2-40B4-BE49-F238E27FC236}">
                  <a16:creationId xmlns:a16="http://schemas.microsoft.com/office/drawing/2014/main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>
              <a:extLst>
                <a:ext uri="{FF2B5EF4-FFF2-40B4-BE49-F238E27FC236}">
                  <a16:creationId xmlns:a16="http://schemas.microsoft.com/office/drawing/2014/main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>
              <a:extLst>
                <a:ext uri="{FF2B5EF4-FFF2-40B4-BE49-F238E27FC236}">
                  <a16:creationId xmlns:a16="http://schemas.microsoft.com/office/drawing/2014/main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>
              <a:extLst>
                <a:ext uri="{FF2B5EF4-FFF2-40B4-BE49-F238E27FC236}">
                  <a16:creationId xmlns:a16="http://schemas.microsoft.com/office/drawing/2014/main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>
              <a:extLst>
                <a:ext uri="{FF2B5EF4-FFF2-40B4-BE49-F238E27FC236}">
                  <a16:creationId xmlns:a16="http://schemas.microsoft.com/office/drawing/2014/main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>
              <a:extLst>
                <a:ext uri="{FF2B5EF4-FFF2-40B4-BE49-F238E27FC236}">
                  <a16:creationId xmlns:a16="http://schemas.microsoft.com/office/drawing/2014/main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>
              <a:extLst>
                <a:ext uri="{FF2B5EF4-FFF2-40B4-BE49-F238E27FC236}">
                  <a16:creationId xmlns:a16="http://schemas.microsoft.com/office/drawing/2014/main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15087" y="2062448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2185298" y="2187058"/>
            <a:ext cx="5525460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ThumbnailsAdapter.java</a:t>
            </a:r>
            <a:endParaRPr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4842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3">
            <a:extLst>
              <a:ext uri="{FF2B5EF4-FFF2-40B4-BE49-F238E27FC236}">
                <a16:creationId xmlns:a16="http://schemas.microsoft.com/office/drawing/2014/main" id="{CC44AA87-1321-424F-A5D3-642AB5C3FF34}"/>
              </a:ext>
            </a:extLst>
          </p:cNvPr>
          <p:cNvSpPr txBox="1"/>
          <p:nvPr/>
        </p:nvSpPr>
        <p:spPr>
          <a:xfrm>
            <a:off x="743310" y="-34852"/>
            <a:ext cx="4692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OnBindViewHolder</a:t>
            </a:r>
            <a:r>
              <a:rPr lang="en-US" altLang="zh-TW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715FE5-C398-48B7-873A-8C625AC44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2"/>
          <a:stretch/>
        </p:blipFill>
        <p:spPr>
          <a:xfrm>
            <a:off x="611560" y="1131590"/>
            <a:ext cx="6381238" cy="345805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F5CCA4E-040C-4474-A4BA-BD883D3DBE92}"/>
              </a:ext>
            </a:extLst>
          </p:cNvPr>
          <p:cNvSpPr txBox="1"/>
          <p:nvPr/>
        </p:nvSpPr>
        <p:spPr>
          <a:xfrm>
            <a:off x="4932040" y="2537453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zh-TW" altLang="en-US" dirty="0"/>
              <a:t>編排縮圖</a:t>
            </a:r>
            <a:endParaRPr lang="en-US" altLang="zh-TW" dirty="0"/>
          </a:p>
          <a:p>
            <a:r>
              <a:rPr lang="zh-TW" altLang="en-US" dirty="0"/>
              <a:t>將已套過濾鏡的縮圖放入清單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80D5E7-3C29-42F9-878E-F66429F31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" t="70999" r="15103" b="10801"/>
          <a:stretch/>
        </p:blipFill>
        <p:spPr>
          <a:xfrm>
            <a:off x="5580333" y="1076947"/>
            <a:ext cx="2824929" cy="10801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3A69BB6-BE5E-4C21-892D-20682C784A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42" r="2204" b="8483"/>
          <a:stretch/>
        </p:blipFill>
        <p:spPr>
          <a:xfrm>
            <a:off x="5264605" y="1076947"/>
            <a:ext cx="3456384" cy="76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4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3">
            <a:extLst>
              <a:ext uri="{FF2B5EF4-FFF2-40B4-BE49-F238E27FC236}">
                <a16:creationId xmlns:a16="http://schemas.microsoft.com/office/drawing/2014/main" id="{CC44AA87-1321-424F-A5D3-642AB5C3FF34}"/>
              </a:ext>
            </a:extLst>
          </p:cNvPr>
          <p:cNvSpPr txBox="1"/>
          <p:nvPr/>
        </p:nvSpPr>
        <p:spPr>
          <a:xfrm>
            <a:off x="743310" y="-34852"/>
            <a:ext cx="2676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主題發想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 descr="「B612」的圖片搜尋結果">
            <a:extLst>
              <a:ext uri="{FF2B5EF4-FFF2-40B4-BE49-F238E27FC236}">
                <a16:creationId xmlns:a16="http://schemas.microsoft.com/office/drawing/2014/main" id="{8F082DE8-6DCC-487D-98A2-BDD749D89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0200" y1="17000" x2="37600" y2="19400"/>
                        <a14:foregroundMark x1="24600" y1="47400" x2="32200" y2="49000"/>
                        <a14:foregroundMark x1="22200" y1="51800" x2="37400" y2="55400"/>
                        <a14:foregroundMark x1="13800" y1="35000" x2="17200" y2="73800"/>
                        <a14:foregroundMark x1="9600" y1="41800" x2="14400" y2="60000"/>
                        <a14:foregroundMark x1="40200" y1="12000" x2="40600" y2="32200"/>
                        <a14:foregroundMark x1="39600" y1="35600" x2="43000" y2="71000"/>
                        <a14:foregroundMark x1="19600" y1="33000" x2="28600" y2="78000"/>
                        <a14:foregroundMark x1="26000" y1="26400" x2="35000" y2="78200"/>
                        <a14:foregroundMark x1="33400" y1="48400" x2="43600" y2="74600"/>
                        <a14:foregroundMark x1="23200" y1="25000" x2="27600" y2="45200"/>
                        <a14:foregroundMark x1="61600" y1="19400" x2="62000" y2="85400"/>
                        <a14:foregroundMark x1="53600" y1="36600" x2="57200" y2="81400"/>
                        <a14:foregroundMark x1="15400" y1="36800" x2="82000" y2="37800"/>
                        <a14:foregroundMark x1="76400" y1="27000" x2="73200" y2="85600"/>
                        <a14:foregroundMark x1="66000" y1="24600" x2="70400" y2="80000"/>
                        <a14:foregroundMark x1="52800" y1="28800" x2="61600" y2="65000"/>
                        <a14:foregroundMark x1="55800" y1="25400" x2="61600" y2="40000"/>
                        <a14:foregroundMark x1="81600" y1="18000" x2="83800" y2="35200"/>
                        <a14:foregroundMark x1="85600" y1="39000" x2="86800" y2="50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41" y="1093123"/>
            <a:ext cx="1191932" cy="119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F667045-1F63-4E5A-B26D-85919CACF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552" y="1158087"/>
            <a:ext cx="2028045" cy="36072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4082E19-F948-4392-81C8-AA0FD6070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018" y="1158102"/>
            <a:ext cx="2028036" cy="3607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916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04188C2-E3C3-4FA8-8B25-B543541D774F}"/>
              </a:ext>
            </a:extLst>
          </p:cNvPr>
          <p:cNvCxnSpPr>
            <a:cxnSpLocks/>
          </p:cNvCxnSpPr>
          <p:nvPr/>
        </p:nvCxnSpPr>
        <p:spPr>
          <a:xfrm>
            <a:off x="2200361" y="2833020"/>
            <a:ext cx="4986879" cy="283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:a16="http://schemas.microsoft.com/office/drawing/2014/main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>
              <a:extLst>
                <a:ext uri="{FF2B5EF4-FFF2-40B4-BE49-F238E27FC236}">
                  <a16:creationId xmlns:a16="http://schemas.microsoft.com/office/drawing/2014/main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>
              <a:extLst>
                <a:ext uri="{FF2B5EF4-FFF2-40B4-BE49-F238E27FC236}">
                  <a16:creationId xmlns:a16="http://schemas.microsoft.com/office/drawing/2014/main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>
              <a:extLst>
                <a:ext uri="{FF2B5EF4-FFF2-40B4-BE49-F238E27FC236}">
                  <a16:creationId xmlns:a16="http://schemas.microsoft.com/office/drawing/2014/main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>
              <a:extLst>
                <a:ext uri="{FF2B5EF4-FFF2-40B4-BE49-F238E27FC236}">
                  <a16:creationId xmlns:a16="http://schemas.microsoft.com/office/drawing/2014/main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>
              <a:extLst>
                <a:ext uri="{FF2B5EF4-FFF2-40B4-BE49-F238E27FC236}">
                  <a16:creationId xmlns:a16="http://schemas.microsoft.com/office/drawing/2014/main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>
              <a:extLst>
                <a:ext uri="{FF2B5EF4-FFF2-40B4-BE49-F238E27FC236}">
                  <a16:creationId xmlns:a16="http://schemas.microsoft.com/office/drawing/2014/main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>
              <a:extLst>
                <a:ext uri="{FF2B5EF4-FFF2-40B4-BE49-F238E27FC236}">
                  <a16:creationId xmlns:a16="http://schemas.microsoft.com/office/drawing/2014/main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>
              <a:extLst>
                <a:ext uri="{FF2B5EF4-FFF2-40B4-BE49-F238E27FC236}">
                  <a16:creationId xmlns:a16="http://schemas.microsoft.com/office/drawing/2014/main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>
              <a:extLst>
                <a:ext uri="{FF2B5EF4-FFF2-40B4-BE49-F238E27FC236}">
                  <a16:creationId xmlns:a16="http://schemas.microsoft.com/office/drawing/2014/main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>
              <a:extLst>
                <a:ext uri="{FF2B5EF4-FFF2-40B4-BE49-F238E27FC236}">
                  <a16:creationId xmlns:a16="http://schemas.microsoft.com/office/drawing/2014/main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>
              <a:extLst>
                <a:ext uri="{FF2B5EF4-FFF2-40B4-BE49-F238E27FC236}">
                  <a16:creationId xmlns:a16="http://schemas.microsoft.com/office/drawing/2014/main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>
              <a:extLst>
                <a:ext uri="{FF2B5EF4-FFF2-40B4-BE49-F238E27FC236}">
                  <a16:creationId xmlns:a16="http://schemas.microsoft.com/office/drawing/2014/main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>
              <a:extLst>
                <a:ext uri="{FF2B5EF4-FFF2-40B4-BE49-F238E27FC236}">
                  <a16:creationId xmlns:a16="http://schemas.microsoft.com/office/drawing/2014/main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>
              <a:extLst>
                <a:ext uri="{FF2B5EF4-FFF2-40B4-BE49-F238E27FC236}">
                  <a16:creationId xmlns:a16="http://schemas.microsoft.com/office/drawing/2014/main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>
              <a:extLst>
                <a:ext uri="{FF2B5EF4-FFF2-40B4-BE49-F238E27FC236}">
                  <a16:creationId xmlns:a16="http://schemas.microsoft.com/office/drawing/2014/main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>
              <a:extLst>
                <a:ext uri="{FF2B5EF4-FFF2-40B4-BE49-F238E27FC236}">
                  <a16:creationId xmlns:a16="http://schemas.microsoft.com/office/drawing/2014/main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>
              <a:extLst>
                <a:ext uri="{FF2B5EF4-FFF2-40B4-BE49-F238E27FC236}">
                  <a16:creationId xmlns:a16="http://schemas.microsoft.com/office/drawing/2014/main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>
              <a:extLst>
                <a:ext uri="{FF2B5EF4-FFF2-40B4-BE49-F238E27FC236}">
                  <a16:creationId xmlns:a16="http://schemas.microsoft.com/office/drawing/2014/main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>
              <a:extLst>
                <a:ext uri="{FF2B5EF4-FFF2-40B4-BE49-F238E27FC236}">
                  <a16:creationId xmlns:a16="http://schemas.microsoft.com/office/drawing/2014/main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>
              <a:extLst>
                <a:ext uri="{FF2B5EF4-FFF2-40B4-BE49-F238E27FC236}">
                  <a16:creationId xmlns:a16="http://schemas.microsoft.com/office/drawing/2014/main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>
              <a:extLst>
                <a:ext uri="{FF2B5EF4-FFF2-40B4-BE49-F238E27FC236}">
                  <a16:creationId xmlns:a16="http://schemas.microsoft.com/office/drawing/2014/main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>
              <a:extLst>
                <a:ext uri="{FF2B5EF4-FFF2-40B4-BE49-F238E27FC236}">
                  <a16:creationId xmlns:a16="http://schemas.microsoft.com/office/drawing/2014/main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>
              <a:extLst>
                <a:ext uri="{FF2B5EF4-FFF2-40B4-BE49-F238E27FC236}">
                  <a16:creationId xmlns:a16="http://schemas.microsoft.com/office/drawing/2014/main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>
              <a:extLst>
                <a:ext uri="{FF2B5EF4-FFF2-40B4-BE49-F238E27FC236}">
                  <a16:creationId xmlns:a16="http://schemas.microsoft.com/office/drawing/2014/main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>
              <a:extLst>
                <a:ext uri="{FF2B5EF4-FFF2-40B4-BE49-F238E27FC236}">
                  <a16:creationId xmlns:a16="http://schemas.microsoft.com/office/drawing/2014/main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>
              <a:extLst>
                <a:ext uri="{FF2B5EF4-FFF2-40B4-BE49-F238E27FC236}">
                  <a16:creationId xmlns:a16="http://schemas.microsoft.com/office/drawing/2014/main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>
              <a:extLst>
                <a:ext uri="{FF2B5EF4-FFF2-40B4-BE49-F238E27FC236}">
                  <a16:creationId xmlns:a16="http://schemas.microsoft.com/office/drawing/2014/main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>
              <a:extLst>
                <a:ext uri="{FF2B5EF4-FFF2-40B4-BE49-F238E27FC236}">
                  <a16:creationId xmlns:a16="http://schemas.microsoft.com/office/drawing/2014/main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>
              <a:extLst>
                <a:ext uri="{FF2B5EF4-FFF2-40B4-BE49-F238E27FC236}">
                  <a16:creationId xmlns:a16="http://schemas.microsoft.com/office/drawing/2014/main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>
              <a:extLst>
                <a:ext uri="{FF2B5EF4-FFF2-40B4-BE49-F238E27FC236}">
                  <a16:creationId xmlns:a16="http://schemas.microsoft.com/office/drawing/2014/main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>
              <a:extLst>
                <a:ext uri="{FF2B5EF4-FFF2-40B4-BE49-F238E27FC236}">
                  <a16:creationId xmlns:a16="http://schemas.microsoft.com/office/drawing/2014/main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>
              <a:extLst>
                <a:ext uri="{FF2B5EF4-FFF2-40B4-BE49-F238E27FC236}">
                  <a16:creationId xmlns:a16="http://schemas.microsoft.com/office/drawing/2014/main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>
              <a:extLst>
                <a:ext uri="{FF2B5EF4-FFF2-40B4-BE49-F238E27FC236}">
                  <a16:creationId xmlns:a16="http://schemas.microsoft.com/office/drawing/2014/main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:a16="http://schemas.microsoft.com/office/drawing/2014/main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>
              <a:extLst>
                <a:ext uri="{FF2B5EF4-FFF2-40B4-BE49-F238E27FC236}">
                  <a16:creationId xmlns:a16="http://schemas.microsoft.com/office/drawing/2014/main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>
              <a:extLst>
                <a:ext uri="{FF2B5EF4-FFF2-40B4-BE49-F238E27FC236}">
                  <a16:creationId xmlns:a16="http://schemas.microsoft.com/office/drawing/2014/main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>
              <a:extLst>
                <a:ext uri="{FF2B5EF4-FFF2-40B4-BE49-F238E27FC236}">
                  <a16:creationId xmlns:a16="http://schemas.microsoft.com/office/drawing/2014/main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>
              <a:extLst>
                <a:ext uri="{FF2B5EF4-FFF2-40B4-BE49-F238E27FC236}">
                  <a16:creationId xmlns:a16="http://schemas.microsoft.com/office/drawing/2014/main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>
              <a:extLst>
                <a:ext uri="{FF2B5EF4-FFF2-40B4-BE49-F238E27FC236}">
                  <a16:creationId xmlns:a16="http://schemas.microsoft.com/office/drawing/2014/main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>
              <a:extLst>
                <a:ext uri="{FF2B5EF4-FFF2-40B4-BE49-F238E27FC236}">
                  <a16:creationId xmlns:a16="http://schemas.microsoft.com/office/drawing/2014/main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>
              <a:extLst>
                <a:ext uri="{FF2B5EF4-FFF2-40B4-BE49-F238E27FC236}">
                  <a16:creationId xmlns:a16="http://schemas.microsoft.com/office/drawing/2014/main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>
              <a:extLst>
                <a:ext uri="{FF2B5EF4-FFF2-40B4-BE49-F238E27FC236}">
                  <a16:creationId xmlns:a16="http://schemas.microsoft.com/office/drawing/2014/main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>
              <a:extLst>
                <a:ext uri="{FF2B5EF4-FFF2-40B4-BE49-F238E27FC236}">
                  <a16:creationId xmlns:a16="http://schemas.microsoft.com/office/drawing/2014/main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>
              <a:extLst>
                <a:ext uri="{FF2B5EF4-FFF2-40B4-BE49-F238E27FC236}">
                  <a16:creationId xmlns:a16="http://schemas.microsoft.com/office/drawing/2014/main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>
              <a:extLst>
                <a:ext uri="{FF2B5EF4-FFF2-40B4-BE49-F238E27FC236}">
                  <a16:creationId xmlns:a16="http://schemas.microsoft.com/office/drawing/2014/main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>
              <a:extLst>
                <a:ext uri="{FF2B5EF4-FFF2-40B4-BE49-F238E27FC236}">
                  <a16:creationId xmlns:a16="http://schemas.microsoft.com/office/drawing/2014/main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>
              <a:extLst>
                <a:ext uri="{FF2B5EF4-FFF2-40B4-BE49-F238E27FC236}">
                  <a16:creationId xmlns:a16="http://schemas.microsoft.com/office/drawing/2014/main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>
              <a:extLst>
                <a:ext uri="{FF2B5EF4-FFF2-40B4-BE49-F238E27FC236}">
                  <a16:creationId xmlns:a16="http://schemas.microsoft.com/office/drawing/2014/main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>
              <a:extLst>
                <a:ext uri="{FF2B5EF4-FFF2-40B4-BE49-F238E27FC236}">
                  <a16:creationId xmlns:a16="http://schemas.microsoft.com/office/drawing/2014/main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>
              <a:extLst>
                <a:ext uri="{FF2B5EF4-FFF2-40B4-BE49-F238E27FC236}">
                  <a16:creationId xmlns:a16="http://schemas.microsoft.com/office/drawing/2014/main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>
              <a:extLst>
                <a:ext uri="{FF2B5EF4-FFF2-40B4-BE49-F238E27FC236}">
                  <a16:creationId xmlns:a16="http://schemas.microsoft.com/office/drawing/2014/main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>
              <a:extLst>
                <a:ext uri="{FF2B5EF4-FFF2-40B4-BE49-F238E27FC236}">
                  <a16:creationId xmlns:a16="http://schemas.microsoft.com/office/drawing/2014/main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>
              <a:extLst>
                <a:ext uri="{FF2B5EF4-FFF2-40B4-BE49-F238E27FC236}">
                  <a16:creationId xmlns:a16="http://schemas.microsoft.com/office/drawing/2014/main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>
              <a:extLst>
                <a:ext uri="{FF2B5EF4-FFF2-40B4-BE49-F238E27FC236}">
                  <a16:creationId xmlns:a16="http://schemas.microsoft.com/office/drawing/2014/main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>
              <a:extLst>
                <a:ext uri="{FF2B5EF4-FFF2-40B4-BE49-F238E27FC236}">
                  <a16:creationId xmlns:a16="http://schemas.microsoft.com/office/drawing/2014/main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>
              <a:extLst>
                <a:ext uri="{FF2B5EF4-FFF2-40B4-BE49-F238E27FC236}">
                  <a16:creationId xmlns:a16="http://schemas.microsoft.com/office/drawing/2014/main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>
              <a:extLst>
                <a:ext uri="{FF2B5EF4-FFF2-40B4-BE49-F238E27FC236}">
                  <a16:creationId xmlns:a16="http://schemas.microsoft.com/office/drawing/2014/main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>
              <a:extLst>
                <a:ext uri="{FF2B5EF4-FFF2-40B4-BE49-F238E27FC236}">
                  <a16:creationId xmlns:a16="http://schemas.microsoft.com/office/drawing/2014/main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>
              <a:extLst>
                <a:ext uri="{FF2B5EF4-FFF2-40B4-BE49-F238E27FC236}">
                  <a16:creationId xmlns:a16="http://schemas.microsoft.com/office/drawing/2014/main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>
              <a:extLst>
                <a:ext uri="{FF2B5EF4-FFF2-40B4-BE49-F238E27FC236}">
                  <a16:creationId xmlns:a16="http://schemas.microsoft.com/office/drawing/2014/main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>
              <a:extLst>
                <a:ext uri="{FF2B5EF4-FFF2-40B4-BE49-F238E27FC236}">
                  <a16:creationId xmlns:a16="http://schemas.microsoft.com/office/drawing/2014/main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>
              <a:extLst>
                <a:ext uri="{FF2B5EF4-FFF2-40B4-BE49-F238E27FC236}">
                  <a16:creationId xmlns:a16="http://schemas.microsoft.com/office/drawing/2014/main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>
              <a:extLst>
                <a:ext uri="{FF2B5EF4-FFF2-40B4-BE49-F238E27FC236}">
                  <a16:creationId xmlns:a16="http://schemas.microsoft.com/office/drawing/2014/main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>
              <a:extLst>
                <a:ext uri="{FF2B5EF4-FFF2-40B4-BE49-F238E27FC236}">
                  <a16:creationId xmlns:a16="http://schemas.microsoft.com/office/drawing/2014/main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>
              <a:extLst>
                <a:ext uri="{FF2B5EF4-FFF2-40B4-BE49-F238E27FC236}">
                  <a16:creationId xmlns:a16="http://schemas.microsoft.com/office/drawing/2014/main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>
              <a:extLst>
                <a:ext uri="{FF2B5EF4-FFF2-40B4-BE49-F238E27FC236}">
                  <a16:creationId xmlns:a16="http://schemas.microsoft.com/office/drawing/2014/main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>
              <a:extLst>
                <a:ext uri="{FF2B5EF4-FFF2-40B4-BE49-F238E27FC236}">
                  <a16:creationId xmlns:a16="http://schemas.microsoft.com/office/drawing/2014/main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15087" y="2062448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2185298" y="2187058"/>
            <a:ext cx="5525460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EditImageFragment.java</a:t>
            </a:r>
            <a:endParaRPr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9229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3BD43F6-2D46-4545-B3AB-09E9A1DCB9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09" t="8235"/>
          <a:stretch/>
        </p:blipFill>
        <p:spPr>
          <a:xfrm>
            <a:off x="743310" y="627534"/>
            <a:ext cx="4710105" cy="429994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581EB15-FFD8-4BF9-B57B-ED0EEDB28463}"/>
              </a:ext>
            </a:extLst>
          </p:cNvPr>
          <p:cNvSpPr txBox="1"/>
          <p:nvPr/>
        </p:nvSpPr>
        <p:spPr>
          <a:xfrm>
            <a:off x="5282008" y="1995686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altLang="zh-TW" dirty="0" err="1"/>
              <a:t>seekBar</a:t>
            </a:r>
            <a:r>
              <a:rPr lang="zh-TW" altLang="en-US" dirty="0"/>
              <a:t>的範圍設定</a:t>
            </a:r>
          </a:p>
        </p:txBody>
      </p:sp>
      <p:sp>
        <p:nvSpPr>
          <p:cNvPr id="4" name="文本框 43">
            <a:extLst>
              <a:ext uri="{FF2B5EF4-FFF2-40B4-BE49-F238E27FC236}">
                <a16:creationId xmlns:a16="http://schemas.microsoft.com/office/drawing/2014/main" id="{866EB378-E969-4D8F-A60F-91AD1ACAAF6C}"/>
              </a:ext>
            </a:extLst>
          </p:cNvPr>
          <p:cNvSpPr txBox="1"/>
          <p:nvPr/>
        </p:nvSpPr>
        <p:spPr>
          <a:xfrm>
            <a:off x="743310" y="-34852"/>
            <a:ext cx="526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en-US" altLang="zh-TW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CreateView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4B3403-C886-48C3-B7E3-479E27B5A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77" b="23764"/>
          <a:stretch/>
        </p:blipFill>
        <p:spPr>
          <a:xfrm>
            <a:off x="4955517" y="2859782"/>
            <a:ext cx="3029167" cy="1182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6310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3">
            <a:extLst>
              <a:ext uri="{FF2B5EF4-FFF2-40B4-BE49-F238E27FC236}">
                <a16:creationId xmlns:a16="http://schemas.microsoft.com/office/drawing/2014/main" id="{CC44AA87-1321-424F-A5D3-642AB5C3FF34}"/>
              </a:ext>
            </a:extLst>
          </p:cNvPr>
          <p:cNvSpPr txBox="1"/>
          <p:nvPr/>
        </p:nvSpPr>
        <p:spPr>
          <a:xfrm>
            <a:off x="743310" y="-34852"/>
            <a:ext cx="526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OnProgressChanged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85793A1-94BE-404F-AD20-F1D61001F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9"/>
          <a:stretch/>
        </p:blipFill>
        <p:spPr>
          <a:xfrm>
            <a:off x="899592" y="627534"/>
            <a:ext cx="3838893" cy="440060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009D720-D4C9-44BC-8292-91D242BA2509}"/>
              </a:ext>
            </a:extLst>
          </p:cNvPr>
          <p:cNvSpPr txBox="1"/>
          <p:nvPr/>
        </p:nvSpPr>
        <p:spPr>
          <a:xfrm>
            <a:off x="5580112" y="228371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altLang="zh-TW" dirty="0" err="1"/>
              <a:t>seekBar</a:t>
            </a:r>
            <a:r>
              <a:rPr lang="zh-TW" altLang="en-US" dirty="0"/>
              <a:t>值的運算</a:t>
            </a:r>
          </a:p>
        </p:txBody>
      </p:sp>
    </p:spTree>
    <p:extLst>
      <p:ext uri="{BB962C8B-B14F-4D97-AF65-F5344CB8AC3E}">
        <p14:creationId xmlns:p14="http://schemas.microsoft.com/office/powerpoint/2010/main" val="845371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75593" y="2085835"/>
            <a:ext cx="24230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展示結果</a:t>
            </a:r>
            <a:endParaRPr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2013952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04188C2-E3C3-4FA8-8B25-B543541D774F}"/>
              </a:ext>
            </a:extLst>
          </p:cNvPr>
          <p:cNvCxnSpPr>
            <a:cxnSpLocks/>
          </p:cNvCxnSpPr>
          <p:nvPr/>
        </p:nvCxnSpPr>
        <p:spPr>
          <a:xfrm>
            <a:off x="3443390" y="2787774"/>
            <a:ext cx="265529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:a16="http://schemas.microsoft.com/office/drawing/2014/main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>
              <a:extLst>
                <a:ext uri="{FF2B5EF4-FFF2-40B4-BE49-F238E27FC236}">
                  <a16:creationId xmlns:a16="http://schemas.microsoft.com/office/drawing/2014/main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>
              <a:extLst>
                <a:ext uri="{FF2B5EF4-FFF2-40B4-BE49-F238E27FC236}">
                  <a16:creationId xmlns:a16="http://schemas.microsoft.com/office/drawing/2014/main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>
              <a:extLst>
                <a:ext uri="{FF2B5EF4-FFF2-40B4-BE49-F238E27FC236}">
                  <a16:creationId xmlns:a16="http://schemas.microsoft.com/office/drawing/2014/main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>
              <a:extLst>
                <a:ext uri="{FF2B5EF4-FFF2-40B4-BE49-F238E27FC236}">
                  <a16:creationId xmlns:a16="http://schemas.microsoft.com/office/drawing/2014/main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>
              <a:extLst>
                <a:ext uri="{FF2B5EF4-FFF2-40B4-BE49-F238E27FC236}">
                  <a16:creationId xmlns:a16="http://schemas.microsoft.com/office/drawing/2014/main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>
              <a:extLst>
                <a:ext uri="{FF2B5EF4-FFF2-40B4-BE49-F238E27FC236}">
                  <a16:creationId xmlns:a16="http://schemas.microsoft.com/office/drawing/2014/main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>
              <a:extLst>
                <a:ext uri="{FF2B5EF4-FFF2-40B4-BE49-F238E27FC236}">
                  <a16:creationId xmlns:a16="http://schemas.microsoft.com/office/drawing/2014/main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>
              <a:extLst>
                <a:ext uri="{FF2B5EF4-FFF2-40B4-BE49-F238E27FC236}">
                  <a16:creationId xmlns:a16="http://schemas.microsoft.com/office/drawing/2014/main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>
              <a:extLst>
                <a:ext uri="{FF2B5EF4-FFF2-40B4-BE49-F238E27FC236}">
                  <a16:creationId xmlns:a16="http://schemas.microsoft.com/office/drawing/2014/main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>
              <a:extLst>
                <a:ext uri="{FF2B5EF4-FFF2-40B4-BE49-F238E27FC236}">
                  <a16:creationId xmlns:a16="http://schemas.microsoft.com/office/drawing/2014/main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>
              <a:extLst>
                <a:ext uri="{FF2B5EF4-FFF2-40B4-BE49-F238E27FC236}">
                  <a16:creationId xmlns:a16="http://schemas.microsoft.com/office/drawing/2014/main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>
              <a:extLst>
                <a:ext uri="{FF2B5EF4-FFF2-40B4-BE49-F238E27FC236}">
                  <a16:creationId xmlns:a16="http://schemas.microsoft.com/office/drawing/2014/main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>
              <a:extLst>
                <a:ext uri="{FF2B5EF4-FFF2-40B4-BE49-F238E27FC236}">
                  <a16:creationId xmlns:a16="http://schemas.microsoft.com/office/drawing/2014/main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>
              <a:extLst>
                <a:ext uri="{FF2B5EF4-FFF2-40B4-BE49-F238E27FC236}">
                  <a16:creationId xmlns:a16="http://schemas.microsoft.com/office/drawing/2014/main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>
              <a:extLst>
                <a:ext uri="{FF2B5EF4-FFF2-40B4-BE49-F238E27FC236}">
                  <a16:creationId xmlns:a16="http://schemas.microsoft.com/office/drawing/2014/main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>
              <a:extLst>
                <a:ext uri="{FF2B5EF4-FFF2-40B4-BE49-F238E27FC236}">
                  <a16:creationId xmlns:a16="http://schemas.microsoft.com/office/drawing/2014/main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>
              <a:extLst>
                <a:ext uri="{FF2B5EF4-FFF2-40B4-BE49-F238E27FC236}">
                  <a16:creationId xmlns:a16="http://schemas.microsoft.com/office/drawing/2014/main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>
              <a:extLst>
                <a:ext uri="{FF2B5EF4-FFF2-40B4-BE49-F238E27FC236}">
                  <a16:creationId xmlns:a16="http://schemas.microsoft.com/office/drawing/2014/main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>
              <a:extLst>
                <a:ext uri="{FF2B5EF4-FFF2-40B4-BE49-F238E27FC236}">
                  <a16:creationId xmlns:a16="http://schemas.microsoft.com/office/drawing/2014/main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>
              <a:extLst>
                <a:ext uri="{FF2B5EF4-FFF2-40B4-BE49-F238E27FC236}">
                  <a16:creationId xmlns:a16="http://schemas.microsoft.com/office/drawing/2014/main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>
              <a:extLst>
                <a:ext uri="{FF2B5EF4-FFF2-40B4-BE49-F238E27FC236}">
                  <a16:creationId xmlns:a16="http://schemas.microsoft.com/office/drawing/2014/main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>
              <a:extLst>
                <a:ext uri="{FF2B5EF4-FFF2-40B4-BE49-F238E27FC236}">
                  <a16:creationId xmlns:a16="http://schemas.microsoft.com/office/drawing/2014/main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>
              <a:extLst>
                <a:ext uri="{FF2B5EF4-FFF2-40B4-BE49-F238E27FC236}">
                  <a16:creationId xmlns:a16="http://schemas.microsoft.com/office/drawing/2014/main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>
              <a:extLst>
                <a:ext uri="{FF2B5EF4-FFF2-40B4-BE49-F238E27FC236}">
                  <a16:creationId xmlns:a16="http://schemas.microsoft.com/office/drawing/2014/main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>
              <a:extLst>
                <a:ext uri="{FF2B5EF4-FFF2-40B4-BE49-F238E27FC236}">
                  <a16:creationId xmlns:a16="http://schemas.microsoft.com/office/drawing/2014/main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>
              <a:extLst>
                <a:ext uri="{FF2B5EF4-FFF2-40B4-BE49-F238E27FC236}">
                  <a16:creationId xmlns:a16="http://schemas.microsoft.com/office/drawing/2014/main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>
              <a:extLst>
                <a:ext uri="{FF2B5EF4-FFF2-40B4-BE49-F238E27FC236}">
                  <a16:creationId xmlns:a16="http://schemas.microsoft.com/office/drawing/2014/main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>
              <a:extLst>
                <a:ext uri="{FF2B5EF4-FFF2-40B4-BE49-F238E27FC236}">
                  <a16:creationId xmlns:a16="http://schemas.microsoft.com/office/drawing/2014/main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>
              <a:extLst>
                <a:ext uri="{FF2B5EF4-FFF2-40B4-BE49-F238E27FC236}">
                  <a16:creationId xmlns:a16="http://schemas.microsoft.com/office/drawing/2014/main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>
              <a:extLst>
                <a:ext uri="{FF2B5EF4-FFF2-40B4-BE49-F238E27FC236}">
                  <a16:creationId xmlns:a16="http://schemas.microsoft.com/office/drawing/2014/main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>
              <a:extLst>
                <a:ext uri="{FF2B5EF4-FFF2-40B4-BE49-F238E27FC236}">
                  <a16:creationId xmlns:a16="http://schemas.microsoft.com/office/drawing/2014/main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>
              <a:extLst>
                <a:ext uri="{FF2B5EF4-FFF2-40B4-BE49-F238E27FC236}">
                  <a16:creationId xmlns:a16="http://schemas.microsoft.com/office/drawing/2014/main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>
              <a:extLst>
                <a:ext uri="{FF2B5EF4-FFF2-40B4-BE49-F238E27FC236}">
                  <a16:creationId xmlns:a16="http://schemas.microsoft.com/office/drawing/2014/main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:a16="http://schemas.microsoft.com/office/drawing/2014/main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>
              <a:extLst>
                <a:ext uri="{FF2B5EF4-FFF2-40B4-BE49-F238E27FC236}">
                  <a16:creationId xmlns:a16="http://schemas.microsoft.com/office/drawing/2014/main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>
              <a:extLst>
                <a:ext uri="{FF2B5EF4-FFF2-40B4-BE49-F238E27FC236}">
                  <a16:creationId xmlns:a16="http://schemas.microsoft.com/office/drawing/2014/main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>
              <a:extLst>
                <a:ext uri="{FF2B5EF4-FFF2-40B4-BE49-F238E27FC236}">
                  <a16:creationId xmlns:a16="http://schemas.microsoft.com/office/drawing/2014/main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>
              <a:extLst>
                <a:ext uri="{FF2B5EF4-FFF2-40B4-BE49-F238E27FC236}">
                  <a16:creationId xmlns:a16="http://schemas.microsoft.com/office/drawing/2014/main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>
              <a:extLst>
                <a:ext uri="{FF2B5EF4-FFF2-40B4-BE49-F238E27FC236}">
                  <a16:creationId xmlns:a16="http://schemas.microsoft.com/office/drawing/2014/main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>
              <a:extLst>
                <a:ext uri="{FF2B5EF4-FFF2-40B4-BE49-F238E27FC236}">
                  <a16:creationId xmlns:a16="http://schemas.microsoft.com/office/drawing/2014/main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>
              <a:extLst>
                <a:ext uri="{FF2B5EF4-FFF2-40B4-BE49-F238E27FC236}">
                  <a16:creationId xmlns:a16="http://schemas.microsoft.com/office/drawing/2014/main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>
              <a:extLst>
                <a:ext uri="{FF2B5EF4-FFF2-40B4-BE49-F238E27FC236}">
                  <a16:creationId xmlns:a16="http://schemas.microsoft.com/office/drawing/2014/main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>
              <a:extLst>
                <a:ext uri="{FF2B5EF4-FFF2-40B4-BE49-F238E27FC236}">
                  <a16:creationId xmlns:a16="http://schemas.microsoft.com/office/drawing/2014/main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>
              <a:extLst>
                <a:ext uri="{FF2B5EF4-FFF2-40B4-BE49-F238E27FC236}">
                  <a16:creationId xmlns:a16="http://schemas.microsoft.com/office/drawing/2014/main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>
              <a:extLst>
                <a:ext uri="{FF2B5EF4-FFF2-40B4-BE49-F238E27FC236}">
                  <a16:creationId xmlns:a16="http://schemas.microsoft.com/office/drawing/2014/main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>
              <a:extLst>
                <a:ext uri="{FF2B5EF4-FFF2-40B4-BE49-F238E27FC236}">
                  <a16:creationId xmlns:a16="http://schemas.microsoft.com/office/drawing/2014/main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>
              <a:extLst>
                <a:ext uri="{FF2B5EF4-FFF2-40B4-BE49-F238E27FC236}">
                  <a16:creationId xmlns:a16="http://schemas.microsoft.com/office/drawing/2014/main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>
              <a:extLst>
                <a:ext uri="{FF2B5EF4-FFF2-40B4-BE49-F238E27FC236}">
                  <a16:creationId xmlns:a16="http://schemas.microsoft.com/office/drawing/2014/main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>
              <a:extLst>
                <a:ext uri="{FF2B5EF4-FFF2-40B4-BE49-F238E27FC236}">
                  <a16:creationId xmlns:a16="http://schemas.microsoft.com/office/drawing/2014/main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>
              <a:extLst>
                <a:ext uri="{FF2B5EF4-FFF2-40B4-BE49-F238E27FC236}">
                  <a16:creationId xmlns:a16="http://schemas.microsoft.com/office/drawing/2014/main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>
              <a:extLst>
                <a:ext uri="{FF2B5EF4-FFF2-40B4-BE49-F238E27FC236}">
                  <a16:creationId xmlns:a16="http://schemas.microsoft.com/office/drawing/2014/main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>
              <a:extLst>
                <a:ext uri="{FF2B5EF4-FFF2-40B4-BE49-F238E27FC236}">
                  <a16:creationId xmlns:a16="http://schemas.microsoft.com/office/drawing/2014/main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>
              <a:extLst>
                <a:ext uri="{FF2B5EF4-FFF2-40B4-BE49-F238E27FC236}">
                  <a16:creationId xmlns:a16="http://schemas.microsoft.com/office/drawing/2014/main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>
              <a:extLst>
                <a:ext uri="{FF2B5EF4-FFF2-40B4-BE49-F238E27FC236}">
                  <a16:creationId xmlns:a16="http://schemas.microsoft.com/office/drawing/2014/main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>
              <a:extLst>
                <a:ext uri="{FF2B5EF4-FFF2-40B4-BE49-F238E27FC236}">
                  <a16:creationId xmlns:a16="http://schemas.microsoft.com/office/drawing/2014/main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>
              <a:extLst>
                <a:ext uri="{FF2B5EF4-FFF2-40B4-BE49-F238E27FC236}">
                  <a16:creationId xmlns:a16="http://schemas.microsoft.com/office/drawing/2014/main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>
              <a:extLst>
                <a:ext uri="{FF2B5EF4-FFF2-40B4-BE49-F238E27FC236}">
                  <a16:creationId xmlns:a16="http://schemas.microsoft.com/office/drawing/2014/main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>
              <a:extLst>
                <a:ext uri="{FF2B5EF4-FFF2-40B4-BE49-F238E27FC236}">
                  <a16:creationId xmlns:a16="http://schemas.microsoft.com/office/drawing/2014/main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>
              <a:extLst>
                <a:ext uri="{FF2B5EF4-FFF2-40B4-BE49-F238E27FC236}">
                  <a16:creationId xmlns:a16="http://schemas.microsoft.com/office/drawing/2014/main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>
              <a:extLst>
                <a:ext uri="{FF2B5EF4-FFF2-40B4-BE49-F238E27FC236}">
                  <a16:creationId xmlns:a16="http://schemas.microsoft.com/office/drawing/2014/main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>
              <a:extLst>
                <a:ext uri="{FF2B5EF4-FFF2-40B4-BE49-F238E27FC236}">
                  <a16:creationId xmlns:a16="http://schemas.microsoft.com/office/drawing/2014/main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>
              <a:extLst>
                <a:ext uri="{FF2B5EF4-FFF2-40B4-BE49-F238E27FC236}">
                  <a16:creationId xmlns:a16="http://schemas.microsoft.com/office/drawing/2014/main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>
              <a:extLst>
                <a:ext uri="{FF2B5EF4-FFF2-40B4-BE49-F238E27FC236}">
                  <a16:creationId xmlns:a16="http://schemas.microsoft.com/office/drawing/2014/main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>
              <a:extLst>
                <a:ext uri="{FF2B5EF4-FFF2-40B4-BE49-F238E27FC236}">
                  <a16:creationId xmlns:a16="http://schemas.microsoft.com/office/drawing/2014/main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>
              <a:extLst>
                <a:ext uri="{FF2B5EF4-FFF2-40B4-BE49-F238E27FC236}">
                  <a16:creationId xmlns:a16="http://schemas.microsoft.com/office/drawing/2014/main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>
              <a:extLst>
                <a:ext uri="{FF2B5EF4-FFF2-40B4-BE49-F238E27FC236}">
                  <a16:creationId xmlns:a16="http://schemas.microsoft.com/office/drawing/2014/main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>
              <a:extLst>
                <a:ext uri="{FF2B5EF4-FFF2-40B4-BE49-F238E27FC236}">
                  <a16:creationId xmlns:a16="http://schemas.microsoft.com/office/drawing/2014/main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723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952E7EF">
            <a:hlinkClick r:id="" action="ppaction://media"/>
            <a:extLst>
              <a:ext uri="{FF2B5EF4-FFF2-40B4-BE49-F238E27FC236}">
                <a16:creationId xmlns:a16="http://schemas.microsoft.com/office/drawing/2014/main" id="{425CA744-29AB-4916-8048-63991ED275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5896" y="339502"/>
            <a:ext cx="2110126" cy="456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75593" y="2085835"/>
            <a:ext cx="24230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sz="3200" b="1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altLang="zh-TW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2013952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04188C2-E3C3-4FA8-8B25-B543541D774F}"/>
              </a:ext>
            </a:extLst>
          </p:cNvPr>
          <p:cNvCxnSpPr>
            <a:cxnSpLocks/>
          </p:cNvCxnSpPr>
          <p:nvPr/>
        </p:nvCxnSpPr>
        <p:spPr>
          <a:xfrm>
            <a:off x="3443390" y="2787774"/>
            <a:ext cx="265529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:a16="http://schemas.microsoft.com/office/drawing/2014/main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>
              <a:extLst>
                <a:ext uri="{FF2B5EF4-FFF2-40B4-BE49-F238E27FC236}">
                  <a16:creationId xmlns:a16="http://schemas.microsoft.com/office/drawing/2014/main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>
              <a:extLst>
                <a:ext uri="{FF2B5EF4-FFF2-40B4-BE49-F238E27FC236}">
                  <a16:creationId xmlns:a16="http://schemas.microsoft.com/office/drawing/2014/main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>
              <a:extLst>
                <a:ext uri="{FF2B5EF4-FFF2-40B4-BE49-F238E27FC236}">
                  <a16:creationId xmlns:a16="http://schemas.microsoft.com/office/drawing/2014/main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>
              <a:extLst>
                <a:ext uri="{FF2B5EF4-FFF2-40B4-BE49-F238E27FC236}">
                  <a16:creationId xmlns:a16="http://schemas.microsoft.com/office/drawing/2014/main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>
              <a:extLst>
                <a:ext uri="{FF2B5EF4-FFF2-40B4-BE49-F238E27FC236}">
                  <a16:creationId xmlns:a16="http://schemas.microsoft.com/office/drawing/2014/main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>
              <a:extLst>
                <a:ext uri="{FF2B5EF4-FFF2-40B4-BE49-F238E27FC236}">
                  <a16:creationId xmlns:a16="http://schemas.microsoft.com/office/drawing/2014/main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>
              <a:extLst>
                <a:ext uri="{FF2B5EF4-FFF2-40B4-BE49-F238E27FC236}">
                  <a16:creationId xmlns:a16="http://schemas.microsoft.com/office/drawing/2014/main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>
              <a:extLst>
                <a:ext uri="{FF2B5EF4-FFF2-40B4-BE49-F238E27FC236}">
                  <a16:creationId xmlns:a16="http://schemas.microsoft.com/office/drawing/2014/main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>
              <a:extLst>
                <a:ext uri="{FF2B5EF4-FFF2-40B4-BE49-F238E27FC236}">
                  <a16:creationId xmlns:a16="http://schemas.microsoft.com/office/drawing/2014/main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>
              <a:extLst>
                <a:ext uri="{FF2B5EF4-FFF2-40B4-BE49-F238E27FC236}">
                  <a16:creationId xmlns:a16="http://schemas.microsoft.com/office/drawing/2014/main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>
              <a:extLst>
                <a:ext uri="{FF2B5EF4-FFF2-40B4-BE49-F238E27FC236}">
                  <a16:creationId xmlns:a16="http://schemas.microsoft.com/office/drawing/2014/main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>
              <a:extLst>
                <a:ext uri="{FF2B5EF4-FFF2-40B4-BE49-F238E27FC236}">
                  <a16:creationId xmlns:a16="http://schemas.microsoft.com/office/drawing/2014/main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>
              <a:extLst>
                <a:ext uri="{FF2B5EF4-FFF2-40B4-BE49-F238E27FC236}">
                  <a16:creationId xmlns:a16="http://schemas.microsoft.com/office/drawing/2014/main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>
              <a:extLst>
                <a:ext uri="{FF2B5EF4-FFF2-40B4-BE49-F238E27FC236}">
                  <a16:creationId xmlns:a16="http://schemas.microsoft.com/office/drawing/2014/main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>
              <a:extLst>
                <a:ext uri="{FF2B5EF4-FFF2-40B4-BE49-F238E27FC236}">
                  <a16:creationId xmlns:a16="http://schemas.microsoft.com/office/drawing/2014/main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>
              <a:extLst>
                <a:ext uri="{FF2B5EF4-FFF2-40B4-BE49-F238E27FC236}">
                  <a16:creationId xmlns:a16="http://schemas.microsoft.com/office/drawing/2014/main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>
              <a:extLst>
                <a:ext uri="{FF2B5EF4-FFF2-40B4-BE49-F238E27FC236}">
                  <a16:creationId xmlns:a16="http://schemas.microsoft.com/office/drawing/2014/main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>
              <a:extLst>
                <a:ext uri="{FF2B5EF4-FFF2-40B4-BE49-F238E27FC236}">
                  <a16:creationId xmlns:a16="http://schemas.microsoft.com/office/drawing/2014/main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>
              <a:extLst>
                <a:ext uri="{FF2B5EF4-FFF2-40B4-BE49-F238E27FC236}">
                  <a16:creationId xmlns:a16="http://schemas.microsoft.com/office/drawing/2014/main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>
              <a:extLst>
                <a:ext uri="{FF2B5EF4-FFF2-40B4-BE49-F238E27FC236}">
                  <a16:creationId xmlns:a16="http://schemas.microsoft.com/office/drawing/2014/main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>
              <a:extLst>
                <a:ext uri="{FF2B5EF4-FFF2-40B4-BE49-F238E27FC236}">
                  <a16:creationId xmlns:a16="http://schemas.microsoft.com/office/drawing/2014/main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>
              <a:extLst>
                <a:ext uri="{FF2B5EF4-FFF2-40B4-BE49-F238E27FC236}">
                  <a16:creationId xmlns:a16="http://schemas.microsoft.com/office/drawing/2014/main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>
              <a:extLst>
                <a:ext uri="{FF2B5EF4-FFF2-40B4-BE49-F238E27FC236}">
                  <a16:creationId xmlns:a16="http://schemas.microsoft.com/office/drawing/2014/main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>
              <a:extLst>
                <a:ext uri="{FF2B5EF4-FFF2-40B4-BE49-F238E27FC236}">
                  <a16:creationId xmlns:a16="http://schemas.microsoft.com/office/drawing/2014/main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>
              <a:extLst>
                <a:ext uri="{FF2B5EF4-FFF2-40B4-BE49-F238E27FC236}">
                  <a16:creationId xmlns:a16="http://schemas.microsoft.com/office/drawing/2014/main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>
              <a:extLst>
                <a:ext uri="{FF2B5EF4-FFF2-40B4-BE49-F238E27FC236}">
                  <a16:creationId xmlns:a16="http://schemas.microsoft.com/office/drawing/2014/main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>
              <a:extLst>
                <a:ext uri="{FF2B5EF4-FFF2-40B4-BE49-F238E27FC236}">
                  <a16:creationId xmlns:a16="http://schemas.microsoft.com/office/drawing/2014/main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>
              <a:extLst>
                <a:ext uri="{FF2B5EF4-FFF2-40B4-BE49-F238E27FC236}">
                  <a16:creationId xmlns:a16="http://schemas.microsoft.com/office/drawing/2014/main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>
              <a:extLst>
                <a:ext uri="{FF2B5EF4-FFF2-40B4-BE49-F238E27FC236}">
                  <a16:creationId xmlns:a16="http://schemas.microsoft.com/office/drawing/2014/main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>
              <a:extLst>
                <a:ext uri="{FF2B5EF4-FFF2-40B4-BE49-F238E27FC236}">
                  <a16:creationId xmlns:a16="http://schemas.microsoft.com/office/drawing/2014/main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>
              <a:extLst>
                <a:ext uri="{FF2B5EF4-FFF2-40B4-BE49-F238E27FC236}">
                  <a16:creationId xmlns:a16="http://schemas.microsoft.com/office/drawing/2014/main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>
              <a:extLst>
                <a:ext uri="{FF2B5EF4-FFF2-40B4-BE49-F238E27FC236}">
                  <a16:creationId xmlns:a16="http://schemas.microsoft.com/office/drawing/2014/main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>
              <a:extLst>
                <a:ext uri="{FF2B5EF4-FFF2-40B4-BE49-F238E27FC236}">
                  <a16:creationId xmlns:a16="http://schemas.microsoft.com/office/drawing/2014/main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:a16="http://schemas.microsoft.com/office/drawing/2014/main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>
              <a:extLst>
                <a:ext uri="{FF2B5EF4-FFF2-40B4-BE49-F238E27FC236}">
                  <a16:creationId xmlns:a16="http://schemas.microsoft.com/office/drawing/2014/main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>
              <a:extLst>
                <a:ext uri="{FF2B5EF4-FFF2-40B4-BE49-F238E27FC236}">
                  <a16:creationId xmlns:a16="http://schemas.microsoft.com/office/drawing/2014/main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>
              <a:extLst>
                <a:ext uri="{FF2B5EF4-FFF2-40B4-BE49-F238E27FC236}">
                  <a16:creationId xmlns:a16="http://schemas.microsoft.com/office/drawing/2014/main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>
              <a:extLst>
                <a:ext uri="{FF2B5EF4-FFF2-40B4-BE49-F238E27FC236}">
                  <a16:creationId xmlns:a16="http://schemas.microsoft.com/office/drawing/2014/main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>
              <a:extLst>
                <a:ext uri="{FF2B5EF4-FFF2-40B4-BE49-F238E27FC236}">
                  <a16:creationId xmlns:a16="http://schemas.microsoft.com/office/drawing/2014/main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>
              <a:extLst>
                <a:ext uri="{FF2B5EF4-FFF2-40B4-BE49-F238E27FC236}">
                  <a16:creationId xmlns:a16="http://schemas.microsoft.com/office/drawing/2014/main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>
              <a:extLst>
                <a:ext uri="{FF2B5EF4-FFF2-40B4-BE49-F238E27FC236}">
                  <a16:creationId xmlns:a16="http://schemas.microsoft.com/office/drawing/2014/main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>
              <a:extLst>
                <a:ext uri="{FF2B5EF4-FFF2-40B4-BE49-F238E27FC236}">
                  <a16:creationId xmlns:a16="http://schemas.microsoft.com/office/drawing/2014/main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>
              <a:extLst>
                <a:ext uri="{FF2B5EF4-FFF2-40B4-BE49-F238E27FC236}">
                  <a16:creationId xmlns:a16="http://schemas.microsoft.com/office/drawing/2014/main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>
              <a:extLst>
                <a:ext uri="{FF2B5EF4-FFF2-40B4-BE49-F238E27FC236}">
                  <a16:creationId xmlns:a16="http://schemas.microsoft.com/office/drawing/2014/main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>
              <a:extLst>
                <a:ext uri="{FF2B5EF4-FFF2-40B4-BE49-F238E27FC236}">
                  <a16:creationId xmlns:a16="http://schemas.microsoft.com/office/drawing/2014/main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>
              <a:extLst>
                <a:ext uri="{FF2B5EF4-FFF2-40B4-BE49-F238E27FC236}">
                  <a16:creationId xmlns:a16="http://schemas.microsoft.com/office/drawing/2014/main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>
              <a:extLst>
                <a:ext uri="{FF2B5EF4-FFF2-40B4-BE49-F238E27FC236}">
                  <a16:creationId xmlns:a16="http://schemas.microsoft.com/office/drawing/2014/main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>
              <a:extLst>
                <a:ext uri="{FF2B5EF4-FFF2-40B4-BE49-F238E27FC236}">
                  <a16:creationId xmlns:a16="http://schemas.microsoft.com/office/drawing/2014/main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>
              <a:extLst>
                <a:ext uri="{FF2B5EF4-FFF2-40B4-BE49-F238E27FC236}">
                  <a16:creationId xmlns:a16="http://schemas.microsoft.com/office/drawing/2014/main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>
              <a:extLst>
                <a:ext uri="{FF2B5EF4-FFF2-40B4-BE49-F238E27FC236}">
                  <a16:creationId xmlns:a16="http://schemas.microsoft.com/office/drawing/2014/main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>
              <a:extLst>
                <a:ext uri="{FF2B5EF4-FFF2-40B4-BE49-F238E27FC236}">
                  <a16:creationId xmlns:a16="http://schemas.microsoft.com/office/drawing/2014/main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>
              <a:extLst>
                <a:ext uri="{FF2B5EF4-FFF2-40B4-BE49-F238E27FC236}">
                  <a16:creationId xmlns:a16="http://schemas.microsoft.com/office/drawing/2014/main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>
              <a:extLst>
                <a:ext uri="{FF2B5EF4-FFF2-40B4-BE49-F238E27FC236}">
                  <a16:creationId xmlns:a16="http://schemas.microsoft.com/office/drawing/2014/main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>
              <a:extLst>
                <a:ext uri="{FF2B5EF4-FFF2-40B4-BE49-F238E27FC236}">
                  <a16:creationId xmlns:a16="http://schemas.microsoft.com/office/drawing/2014/main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>
              <a:extLst>
                <a:ext uri="{FF2B5EF4-FFF2-40B4-BE49-F238E27FC236}">
                  <a16:creationId xmlns:a16="http://schemas.microsoft.com/office/drawing/2014/main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>
              <a:extLst>
                <a:ext uri="{FF2B5EF4-FFF2-40B4-BE49-F238E27FC236}">
                  <a16:creationId xmlns:a16="http://schemas.microsoft.com/office/drawing/2014/main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>
              <a:extLst>
                <a:ext uri="{FF2B5EF4-FFF2-40B4-BE49-F238E27FC236}">
                  <a16:creationId xmlns:a16="http://schemas.microsoft.com/office/drawing/2014/main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>
              <a:extLst>
                <a:ext uri="{FF2B5EF4-FFF2-40B4-BE49-F238E27FC236}">
                  <a16:creationId xmlns:a16="http://schemas.microsoft.com/office/drawing/2014/main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>
              <a:extLst>
                <a:ext uri="{FF2B5EF4-FFF2-40B4-BE49-F238E27FC236}">
                  <a16:creationId xmlns:a16="http://schemas.microsoft.com/office/drawing/2014/main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>
              <a:extLst>
                <a:ext uri="{FF2B5EF4-FFF2-40B4-BE49-F238E27FC236}">
                  <a16:creationId xmlns:a16="http://schemas.microsoft.com/office/drawing/2014/main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>
              <a:extLst>
                <a:ext uri="{FF2B5EF4-FFF2-40B4-BE49-F238E27FC236}">
                  <a16:creationId xmlns:a16="http://schemas.microsoft.com/office/drawing/2014/main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>
              <a:extLst>
                <a:ext uri="{FF2B5EF4-FFF2-40B4-BE49-F238E27FC236}">
                  <a16:creationId xmlns:a16="http://schemas.microsoft.com/office/drawing/2014/main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>
              <a:extLst>
                <a:ext uri="{FF2B5EF4-FFF2-40B4-BE49-F238E27FC236}">
                  <a16:creationId xmlns:a16="http://schemas.microsoft.com/office/drawing/2014/main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>
              <a:extLst>
                <a:ext uri="{FF2B5EF4-FFF2-40B4-BE49-F238E27FC236}">
                  <a16:creationId xmlns:a16="http://schemas.microsoft.com/office/drawing/2014/main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>
              <a:extLst>
                <a:ext uri="{FF2B5EF4-FFF2-40B4-BE49-F238E27FC236}">
                  <a16:creationId xmlns:a16="http://schemas.microsoft.com/office/drawing/2014/main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>
              <a:extLst>
                <a:ext uri="{FF2B5EF4-FFF2-40B4-BE49-F238E27FC236}">
                  <a16:creationId xmlns:a16="http://schemas.microsoft.com/office/drawing/2014/main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>
              <a:extLst>
                <a:ext uri="{FF2B5EF4-FFF2-40B4-BE49-F238E27FC236}">
                  <a16:creationId xmlns:a16="http://schemas.microsoft.com/office/drawing/2014/main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2013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AAD57E-EBD0-4CFC-9D9D-4081C1CDFA2B}"/>
              </a:ext>
            </a:extLst>
          </p:cNvPr>
          <p:cNvSpPr txBox="1"/>
          <p:nvPr/>
        </p:nvSpPr>
        <p:spPr>
          <a:xfrm>
            <a:off x="3491880" y="22117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子淇</a:t>
            </a:r>
          </a:p>
        </p:txBody>
      </p:sp>
    </p:spTree>
    <p:extLst>
      <p:ext uri="{BB962C8B-B14F-4D97-AF65-F5344CB8AC3E}">
        <p14:creationId xmlns:p14="http://schemas.microsoft.com/office/powerpoint/2010/main" val="1698310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501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-622431" y="-511446"/>
            <a:ext cx="2637494" cy="150591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"/>
          <p:cNvSpPr/>
          <p:nvPr/>
        </p:nvSpPr>
        <p:spPr>
          <a:xfrm rot="5400000">
            <a:off x="-335752" y="1125526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"/>
          <p:cNvSpPr/>
          <p:nvPr/>
        </p:nvSpPr>
        <p:spPr>
          <a:xfrm rot="5400000">
            <a:off x="440446" y="159020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2"/>
          <p:cNvSpPr/>
          <p:nvPr/>
        </p:nvSpPr>
        <p:spPr>
          <a:xfrm rot="5400000">
            <a:off x="315136" y="412526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2"/>
          <p:cNvSpPr/>
          <p:nvPr/>
        </p:nvSpPr>
        <p:spPr>
          <a:xfrm rot="5400000">
            <a:off x="906560" y="1928305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2"/>
          <p:cNvSpPr/>
          <p:nvPr/>
        </p:nvSpPr>
        <p:spPr>
          <a:xfrm rot="5400000">
            <a:off x="906560" y="2456469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2"/>
          <p:cNvSpPr/>
          <p:nvPr/>
        </p:nvSpPr>
        <p:spPr>
          <a:xfrm rot="5400000">
            <a:off x="440446" y="239194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2"/>
          <p:cNvSpPr/>
          <p:nvPr/>
        </p:nvSpPr>
        <p:spPr>
          <a:xfrm rot="5400000">
            <a:off x="367402" y="3265808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2"/>
          <p:cNvSpPr/>
          <p:nvPr/>
        </p:nvSpPr>
        <p:spPr>
          <a:xfrm rot="5400000">
            <a:off x="486335" y="425795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"/>
          <p:cNvSpPr/>
          <p:nvPr/>
        </p:nvSpPr>
        <p:spPr>
          <a:xfrm rot="5400000">
            <a:off x="-335752" y="4444812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2"/>
          <p:cNvSpPr/>
          <p:nvPr/>
        </p:nvSpPr>
        <p:spPr>
          <a:xfrm rot="5400000">
            <a:off x="486335" y="4918502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2"/>
          <p:cNvSpPr/>
          <p:nvPr/>
        </p:nvSpPr>
        <p:spPr>
          <a:xfrm rot="5400000">
            <a:off x="795492" y="460875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2"/>
          <p:cNvSpPr/>
          <p:nvPr/>
        </p:nvSpPr>
        <p:spPr>
          <a:xfrm rot="5400000">
            <a:off x="1106720" y="4305215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"/>
          <p:cNvSpPr/>
          <p:nvPr/>
        </p:nvSpPr>
        <p:spPr>
          <a:xfrm rot="5400000">
            <a:off x="1104649" y="368780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"/>
          <p:cNvSpPr/>
          <p:nvPr/>
        </p:nvSpPr>
        <p:spPr>
          <a:xfrm rot="5400000">
            <a:off x="-233773" y="3135261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"/>
          <p:cNvSpPr/>
          <p:nvPr/>
        </p:nvSpPr>
        <p:spPr>
          <a:xfrm rot="5400000">
            <a:off x="-457281" y="119735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"/>
          <p:cNvSpPr/>
          <p:nvPr/>
        </p:nvSpPr>
        <p:spPr>
          <a:xfrm rot="5400000">
            <a:off x="151528" y="15026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"/>
          <p:cNvSpPr/>
          <p:nvPr/>
        </p:nvSpPr>
        <p:spPr>
          <a:xfrm rot="5400000">
            <a:off x="151528" y="252347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"/>
          <p:cNvSpPr/>
          <p:nvPr/>
        </p:nvSpPr>
        <p:spPr>
          <a:xfrm rot="5400000">
            <a:off x="-75391" y="3863968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2"/>
          <p:cNvSpPr/>
          <p:nvPr/>
        </p:nvSpPr>
        <p:spPr>
          <a:xfrm rot="5400000">
            <a:off x="1306481" y="1479337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2"/>
          <p:cNvSpPr/>
          <p:nvPr/>
        </p:nvSpPr>
        <p:spPr>
          <a:xfrm rot="5400000">
            <a:off x="-700570" y="1070967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2"/>
          <p:cNvSpPr/>
          <p:nvPr/>
        </p:nvSpPr>
        <p:spPr>
          <a:xfrm rot="5400000">
            <a:off x="-407031" y="2913873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2"/>
          <p:cNvSpPr/>
          <p:nvPr/>
        </p:nvSpPr>
        <p:spPr>
          <a:xfrm rot="5400000">
            <a:off x="361002" y="4020142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2"/>
          <p:cNvSpPr/>
          <p:nvPr/>
        </p:nvSpPr>
        <p:spPr>
          <a:xfrm rot="5400000">
            <a:off x="1277524" y="3061881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2"/>
          <p:cNvSpPr/>
          <p:nvPr/>
        </p:nvSpPr>
        <p:spPr>
          <a:xfrm rot="5400000">
            <a:off x="1747240" y="2233233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2"/>
          <p:cNvSpPr/>
          <p:nvPr/>
        </p:nvSpPr>
        <p:spPr>
          <a:xfrm rot="5400000">
            <a:off x="1687430" y="2829651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2"/>
          <p:cNvSpPr/>
          <p:nvPr/>
        </p:nvSpPr>
        <p:spPr>
          <a:xfrm rot="5400000">
            <a:off x="1501312" y="4527089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2"/>
          <p:cNvSpPr/>
          <p:nvPr/>
        </p:nvSpPr>
        <p:spPr>
          <a:xfrm rot="5400000">
            <a:off x="1164999" y="5043965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2"/>
          <p:cNvSpPr/>
          <p:nvPr/>
        </p:nvSpPr>
        <p:spPr>
          <a:xfrm rot="5400000">
            <a:off x="-470723" y="2550230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2"/>
          <p:cNvSpPr/>
          <p:nvPr/>
        </p:nvSpPr>
        <p:spPr>
          <a:xfrm rot="5400000">
            <a:off x="197724" y="4516526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2"/>
          <p:cNvSpPr/>
          <p:nvPr/>
        </p:nvSpPr>
        <p:spPr>
          <a:xfrm rot="5400000">
            <a:off x="176184" y="1235392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2"/>
          <p:cNvSpPr/>
          <p:nvPr/>
        </p:nvSpPr>
        <p:spPr>
          <a:xfrm rot="5400000">
            <a:off x="1184628" y="2196878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2"/>
          <p:cNvSpPr/>
          <p:nvPr/>
        </p:nvSpPr>
        <p:spPr>
          <a:xfrm rot="5400000">
            <a:off x="1226534" y="542473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2"/>
          <p:cNvSpPr/>
          <p:nvPr/>
        </p:nvSpPr>
        <p:spPr>
          <a:xfrm rot="16200000">
            <a:off x="7402359" y="1913156"/>
            <a:ext cx="2340562" cy="117028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2"/>
          <p:cNvSpPr/>
          <p:nvPr/>
        </p:nvSpPr>
        <p:spPr>
          <a:xfrm rot="16200000">
            <a:off x="8150524" y="3620765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2"/>
          <p:cNvSpPr/>
          <p:nvPr/>
        </p:nvSpPr>
        <p:spPr>
          <a:xfrm rot="16200000">
            <a:off x="7913119" y="342548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2"/>
          <p:cNvSpPr/>
          <p:nvPr/>
        </p:nvSpPr>
        <p:spPr>
          <a:xfrm rot="16200000">
            <a:off x="7539660" y="4355011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2"/>
          <p:cNvSpPr/>
          <p:nvPr/>
        </p:nvSpPr>
        <p:spPr>
          <a:xfrm rot="16200000">
            <a:off x="7704062" y="3216430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2"/>
          <p:cNvSpPr/>
          <p:nvPr/>
        </p:nvSpPr>
        <p:spPr>
          <a:xfrm rot="16200000">
            <a:off x="7704062" y="2688266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2"/>
          <p:cNvSpPr/>
          <p:nvPr/>
        </p:nvSpPr>
        <p:spPr>
          <a:xfrm rot="16200000">
            <a:off x="7913119" y="262374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2"/>
          <p:cNvSpPr/>
          <p:nvPr/>
        </p:nvSpPr>
        <p:spPr>
          <a:xfrm rot="16200000">
            <a:off x="7696061" y="1605865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2"/>
          <p:cNvSpPr/>
          <p:nvPr/>
        </p:nvSpPr>
        <p:spPr>
          <a:xfrm rot="16200000">
            <a:off x="8051961" y="85068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2"/>
          <p:cNvSpPr/>
          <p:nvPr/>
        </p:nvSpPr>
        <p:spPr>
          <a:xfrm rot="16200000">
            <a:off x="8150524" y="301479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2"/>
          <p:cNvSpPr/>
          <p:nvPr/>
        </p:nvSpPr>
        <p:spPr>
          <a:xfrm rot="16200000">
            <a:off x="8051961" y="190138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2"/>
          <p:cNvSpPr/>
          <p:nvPr/>
        </p:nvSpPr>
        <p:spPr>
          <a:xfrm rot="16200000">
            <a:off x="7742804" y="49988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2"/>
          <p:cNvSpPr/>
          <p:nvPr/>
        </p:nvSpPr>
        <p:spPr>
          <a:xfrm rot="16200000">
            <a:off x="7439845" y="807552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2"/>
          <p:cNvSpPr/>
          <p:nvPr/>
        </p:nvSpPr>
        <p:spPr>
          <a:xfrm rot="16200000">
            <a:off x="7433647" y="142084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2"/>
          <p:cNvSpPr/>
          <p:nvPr/>
        </p:nvSpPr>
        <p:spPr>
          <a:xfrm rot="16200000">
            <a:off x="8456467" y="1814992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2"/>
          <p:cNvSpPr/>
          <p:nvPr/>
        </p:nvSpPr>
        <p:spPr>
          <a:xfrm rot="16200000">
            <a:off x="7785940" y="4383500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2"/>
          <p:cNvSpPr/>
          <p:nvPr/>
        </p:nvSpPr>
        <p:spPr>
          <a:xfrm rot="16200000">
            <a:off x="8427737" y="36263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2"/>
          <p:cNvSpPr/>
          <p:nvPr/>
        </p:nvSpPr>
        <p:spPr>
          <a:xfrm rot="16200000">
            <a:off x="8427737" y="260560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2"/>
          <p:cNvSpPr/>
          <p:nvPr/>
        </p:nvSpPr>
        <p:spPr>
          <a:xfrm rot="16200000">
            <a:off x="8276086" y="1076191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2"/>
          <p:cNvSpPr/>
          <p:nvPr/>
        </p:nvSpPr>
        <p:spPr>
          <a:xfrm rot="16200000">
            <a:off x="7491229" y="3814035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2"/>
          <p:cNvSpPr/>
          <p:nvPr/>
        </p:nvSpPr>
        <p:spPr>
          <a:xfrm rot="16200000">
            <a:off x="7286929" y="3063551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2"/>
          <p:cNvSpPr/>
          <p:nvPr/>
        </p:nvSpPr>
        <p:spPr>
          <a:xfrm rot="16200000">
            <a:off x="8165890" y="1805786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2"/>
          <p:cNvSpPr/>
          <p:nvPr/>
        </p:nvSpPr>
        <p:spPr>
          <a:xfrm rot="16200000">
            <a:off x="7703908" y="852253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2"/>
          <p:cNvSpPr/>
          <p:nvPr/>
        </p:nvSpPr>
        <p:spPr>
          <a:xfrm rot="16200000">
            <a:off x="7135069" y="4083577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2"/>
          <p:cNvSpPr/>
          <p:nvPr/>
        </p:nvSpPr>
        <p:spPr>
          <a:xfrm rot="16200000">
            <a:off x="7258114" y="1919896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2"/>
          <p:cNvSpPr/>
          <p:nvPr/>
        </p:nvSpPr>
        <p:spPr>
          <a:xfrm rot="16200000">
            <a:off x="7281990" y="2426460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2"/>
          <p:cNvSpPr/>
          <p:nvPr/>
        </p:nvSpPr>
        <p:spPr>
          <a:xfrm rot="16200000">
            <a:off x="7396060" y="760750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2"/>
          <p:cNvSpPr/>
          <p:nvPr/>
        </p:nvSpPr>
        <p:spPr>
          <a:xfrm rot="16200000">
            <a:off x="7563822" y="159758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2"/>
          <p:cNvSpPr/>
          <p:nvPr/>
        </p:nvSpPr>
        <p:spPr>
          <a:xfrm rot="16200000">
            <a:off x="7745609" y="1926117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2"/>
          <p:cNvSpPr/>
          <p:nvPr/>
        </p:nvSpPr>
        <p:spPr>
          <a:xfrm rot="16200000">
            <a:off x="8071565" y="457024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2"/>
          <p:cNvSpPr/>
          <p:nvPr/>
        </p:nvSpPr>
        <p:spPr>
          <a:xfrm rot="16200000">
            <a:off x="8093105" y="3738158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2"/>
          <p:cNvSpPr/>
          <p:nvPr/>
        </p:nvSpPr>
        <p:spPr>
          <a:xfrm rot="16200000">
            <a:off x="7444988" y="2956836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2"/>
          <p:cNvSpPr/>
          <p:nvPr/>
        </p:nvSpPr>
        <p:spPr>
          <a:xfrm rot="16200000">
            <a:off x="7670838" y="4745366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2"/>
          <p:cNvSpPr/>
          <p:nvPr/>
        </p:nvSpPr>
        <p:spPr>
          <a:xfrm rot="16200000">
            <a:off x="6602252" y="1252110"/>
            <a:ext cx="221029" cy="11030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2"/>
          <p:cNvSpPr/>
          <p:nvPr/>
        </p:nvSpPr>
        <p:spPr>
          <a:xfrm rot="16200000">
            <a:off x="6789362" y="863370"/>
            <a:ext cx="346918" cy="1731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2"/>
          <p:cNvSpPr/>
          <p:nvPr/>
        </p:nvSpPr>
        <p:spPr>
          <a:xfrm rot="5400000">
            <a:off x="2373847" y="3995607"/>
            <a:ext cx="151366" cy="7554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2"/>
          <p:cNvSpPr/>
          <p:nvPr/>
        </p:nvSpPr>
        <p:spPr>
          <a:xfrm rot="5400000">
            <a:off x="2143823" y="4294172"/>
            <a:ext cx="223729" cy="11165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 2"/>
          <p:cNvSpPr/>
          <p:nvPr/>
        </p:nvSpPr>
        <p:spPr>
          <a:xfrm rot="5400000">
            <a:off x="954577" y="553142"/>
            <a:ext cx="2388807" cy="11921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2"/>
          <p:cNvSpPr/>
          <p:nvPr/>
        </p:nvSpPr>
        <p:spPr>
          <a:xfrm rot="16200000" flipH="1">
            <a:off x="5815089" y="1807217"/>
            <a:ext cx="4052969" cy="214730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 2"/>
          <p:cNvSpPr/>
          <p:nvPr/>
        </p:nvSpPr>
        <p:spPr>
          <a:xfrm rot="16200000" flipH="1">
            <a:off x="5726344" y="181545"/>
            <a:ext cx="2384235" cy="11898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矩形 2"/>
          <p:cNvSpPr/>
          <p:nvPr/>
        </p:nvSpPr>
        <p:spPr>
          <a:xfrm rot="16200000">
            <a:off x="6556517" y="2723944"/>
            <a:ext cx="3610375" cy="180519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2"/>
          <p:cNvSpPr/>
          <p:nvPr/>
        </p:nvSpPr>
        <p:spPr>
          <a:xfrm rot="16200000">
            <a:off x="6187228" y="3832378"/>
            <a:ext cx="940772" cy="47038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84626" y="1693645"/>
            <a:ext cx="57744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Watching!</a:t>
            </a:r>
            <a:endParaRPr lang="zh-CN" altLang="en-US" sz="5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930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3">
            <a:extLst>
              <a:ext uri="{FF2B5EF4-FFF2-40B4-BE49-F238E27FC236}">
                <a16:creationId xmlns:a16="http://schemas.microsoft.com/office/drawing/2014/main" id="{91D127CE-B53F-43F0-9D07-E3C2A6BBDFA4}"/>
              </a:ext>
            </a:extLst>
          </p:cNvPr>
          <p:cNvSpPr txBox="1"/>
          <p:nvPr/>
        </p:nvSpPr>
        <p:spPr>
          <a:xfrm>
            <a:off x="743310" y="-34852"/>
            <a:ext cx="2676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功能介紹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C8FA68-30B1-4E9D-B6BD-49ECE8E01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01" y="987574"/>
            <a:ext cx="2029051" cy="36072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D68B055-D3C0-46F1-950C-DF8798389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230" y="987574"/>
            <a:ext cx="2029050" cy="36072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1865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743310" y="-34852"/>
            <a:ext cx="2676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系統架構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557EA54A-52CD-4569-A7EF-F73C0EBCAF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8" t="1837" r="4333" b="3844"/>
          <a:stretch/>
        </p:blipFill>
        <p:spPr>
          <a:xfrm>
            <a:off x="323528" y="627534"/>
            <a:ext cx="4678115" cy="3384376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4D5E08E7-F965-442B-AB54-41F387E7A1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9375" r="2229" b="3126"/>
          <a:stretch/>
        </p:blipFill>
        <p:spPr>
          <a:xfrm>
            <a:off x="3779912" y="2427734"/>
            <a:ext cx="5256584" cy="2247994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CC499C77-2245-4C58-9DBA-B81FC2E7776E}"/>
              </a:ext>
            </a:extLst>
          </p:cNvPr>
          <p:cNvCxnSpPr>
            <a:cxnSpLocks/>
          </p:cNvCxnSpPr>
          <p:nvPr/>
        </p:nvCxnSpPr>
        <p:spPr>
          <a:xfrm>
            <a:off x="4644000" y="120960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4E40302-E34E-4A44-904C-A99ED5CD5E0F}"/>
              </a:ext>
            </a:extLst>
          </p:cNvPr>
          <p:cNvSpPr/>
          <p:nvPr/>
        </p:nvSpPr>
        <p:spPr>
          <a:xfrm>
            <a:off x="6228184" y="2211710"/>
            <a:ext cx="1008112" cy="648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11C632B3-052A-4CC6-8EEE-B439EFCFB43C}"/>
              </a:ext>
            </a:extLst>
          </p:cNvPr>
          <p:cNvCxnSpPr/>
          <p:nvPr/>
        </p:nvCxnSpPr>
        <p:spPr>
          <a:xfrm>
            <a:off x="6796800" y="1209600"/>
            <a:ext cx="0" cy="17221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60E75642-07E2-4A5E-AE43-103A76220C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864" t="27450" r="71689" b="67430"/>
          <a:stretch/>
        </p:blipFill>
        <p:spPr>
          <a:xfrm>
            <a:off x="36000" y="500400"/>
            <a:ext cx="971600" cy="3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37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3">
            <a:extLst>
              <a:ext uri="{FF2B5EF4-FFF2-40B4-BE49-F238E27FC236}">
                <a16:creationId xmlns:a16="http://schemas.microsoft.com/office/drawing/2014/main" id="{CC44AA87-1321-424F-A5D3-642AB5C3FF34}"/>
              </a:ext>
            </a:extLst>
          </p:cNvPr>
          <p:cNvSpPr txBox="1"/>
          <p:nvPr/>
        </p:nvSpPr>
        <p:spPr>
          <a:xfrm>
            <a:off x="743310" y="-34852"/>
            <a:ext cx="2676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流程圖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74A5AC1-2E34-44E1-AD0E-0B28EBACB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73" y="589013"/>
            <a:ext cx="7387453" cy="450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93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/>
          <p:cNvSpPr>
            <a:spLocks noChangeArrowheads="1"/>
          </p:cNvSpPr>
          <p:nvPr/>
        </p:nvSpPr>
        <p:spPr bwMode="auto">
          <a:xfrm rot="14400000">
            <a:off x="4483017" y="1104973"/>
            <a:ext cx="2411609" cy="2208113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chemeClr val="bg1">
                  <a:lumMod val="65000"/>
                </a:schemeClr>
              </a:gs>
              <a:gs pos="100000">
                <a:srgbClr val="CCECFF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12"/>
          <p:cNvSpPr>
            <a:spLocks noChangeArrowheads="1"/>
          </p:cNvSpPr>
          <p:nvPr/>
        </p:nvSpPr>
        <p:spPr bwMode="auto">
          <a:xfrm rot="7200000" flipH="1">
            <a:off x="2561819" y="1104973"/>
            <a:ext cx="2411609" cy="2208113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chemeClr val="accent3"/>
              </a:gs>
              <a:gs pos="100000">
                <a:srgbClr val="CCECFF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13"/>
          <p:cNvSpPr>
            <a:spLocks noChangeArrowheads="1"/>
          </p:cNvSpPr>
          <p:nvPr/>
        </p:nvSpPr>
        <p:spPr bwMode="auto">
          <a:xfrm rot="7200000" flipV="1">
            <a:off x="4483017" y="2202078"/>
            <a:ext cx="2411609" cy="2208113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chemeClr val="accent2"/>
              </a:gs>
              <a:gs pos="100000">
                <a:srgbClr val="CCECFF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14"/>
          <p:cNvSpPr>
            <a:spLocks noChangeArrowheads="1"/>
          </p:cNvSpPr>
          <p:nvPr/>
        </p:nvSpPr>
        <p:spPr bwMode="auto">
          <a:xfrm rot="14400000" flipH="1" flipV="1">
            <a:off x="2561819" y="2202078"/>
            <a:ext cx="2411609" cy="2208113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chemeClr val="bg1">
                  <a:lumMod val="65000"/>
                </a:schemeClr>
              </a:gs>
              <a:gs pos="100000">
                <a:srgbClr val="CCECFF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492715" y="1529026"/>
            <a:ext cx="2464694" cy="2464694"/>
            <a:chOff x="3492715" y="1529026"/>
            <a:chExt cx="2464694" cy="2464694"/>
          </a:xfrm>
        </p:grpSpPr>
        <p:sp>
          <p:nvSpPr>
            <p:cNvPr id="7" name="Oval 19"/>
            <p:cNvSpPr>
              <a:spLocks noChangeArrowheads="1"/>
            </p:cNvSpPr>
            <p:nvPr/>
          </p:nvSpPr>
          <p:spPr bwMode="auto">
            <a:xfrm>
              <a:off x="3492715" y="1529026"/>
              <a:ext cx="2464694" cy="2464694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Oval 20"/>
            <p:cNvSpPr>
              <a:spLocks noChangeArrowheads="1"/>
            </p:cNvSpPr>
            <p:nvPr/>
          </p:nvSpPr>
          <p:spPr bwMode="auto">
            <a:xfrm>
              <a:off x="3593831" y="1630142"/>
              <a:ext cx="2263727" cy="226372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571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rc 39"/>
            <p:cNvSpPr>
              <a:spLocks/>
            </p:cNvSpPr>
            <p:nvPr/>
          </p:nvSpPr>
          <p:spPr bwMode="auto">
            <a:xfrm rot="884024">
              <a:off x="4829970" y="1952448"/>
              <a:ext cx="955543" cy="953015"/>
            </a:xfrm>
            <a:custGeom>
              <a:avLst/>
              <a:gdLst>
                <a:gd name="G0" fmla="+- 0 0 0"/>
                <a:gd name="G1" fmla="+- 20637 0 0"/>
                <a:gd name="G2" fmla="+- 21600 0 0"/>
                <a:gd name="T0" fmla="*/ 6379 w 20646"/>
                <a:gd name="T1" fmla="*/ 0 h 20637"/>
                <a:gd name="T2" fmla="*/ 20646 w 20646"/>
                <a:gd name="T3" fmla="*/ 14290 h 20637"/>
                <a:gd name="T4" fmla="*/ 0 w 20646"/>
                <a:gd name="T5" fmla="*/ 20637 h 20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46" h="20637" fill="none" extrusionOk="0">
                  <a:moveTo>
                    <a:pt x="6378" y="0"/>
                  </a:moveTo>
                  <a:cubicBezTo>
                    <a:pt x="13205" y="2110"/>
                    <a:pt x="18546" y="7460"/>
                    <a:pt x="20646" y="14289"/>
                  </a:cubicBezTo>
                </a:path>
                <a:path w="20646" h="20637" stroke="0" extrusionOk="0">
                  <a:moveTo>
                    <a:pt x="6378" y="0"/>
                  </a:moveTo>
                  <a:cubicBezTo>
                    <a:pt x="13205" y="2110"/>
                    <a:pt x="18546" y="7460"/>
                    <a:pt x="20646" y="14289"/>
                  </a:cubicBezTo>
                  <a:lnTo>
                    <a:pt x="0" y="2063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Arc 40"/>
            <p:cNvSpPr>
              <a:spLocks/>
            </p:cNvSpPr>
            <p:nvPr/>
          </p:nvSpPr>
          <p:spPr bwMode="auto">
            <a:xfrm rot="4500000">
              <a:off x="4847665" y="2622339"/>
              <a:ext cx="955543" cy="968183"/>
            </a:xfrm>
            <a:custGeom>
              <a:avLst/>
              <a:gdLst>
                <a:gd name="G0" fmla="+- 0 0 0"/>
                <a:gd name="G1" fmla="+- 20919 0 0"/>
                <a:gd name="G2" fmla="+- 21600 0 0"/>
                <a:gd name="T0" fmla="*/ 5380 w 20690"/>
                <a:gd name="T1" fmla="*/ 0 h 20919"/>
                <a:gd name="T2" fmla="*/ 20690 w 20690"/>
                <a:gd name="T3" fmla="*/ 14717 h 20919"/>
                <a:gd name="T4" fmla="*/ 0 w 20690"/>
                <a:gd name="T5" fmla="*/ 20919 h 20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90" h="20919" fill="none" extrusionOk="0">
                  <a:moveTo>
                    <a:pt x="5380" y="-1"/>
                  </a:moveTo>
                  <a:cubicBezTo>
                    <a:pt x="12709" y="1884"/>
                    <a:pt x="18517" y="7467"/>
                    <a:pt x="20690" y="14716"/>
                  </a:cubicBezTo>
                </a:path>
                <a:path w="20690" h="20919" stroke="0" extrusionOk="0">
                  <a:moveTo>
                    <a:pt x="5380" y="-1"/>
                  </a:moveTo>
                  <a:cubicBezTo>
                    <a:pt x="12709" y="1884"/>
                    <a:pt x="18517" y="7467"/>
                    <a:pt x="20690" y="14716"/>
                  </a:cubicBezTo>
                  <a:lnTo>
                    <a:pt x="0" y="20919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Arc 41"/>
            <p:cNvSpPr>
              <a:spLocks/>
            </p:cNvSpPr>
            <p:nvPr/>
          </p:nvSpPr>
          <p:spPr bwMode="auto">
            <a:xfrm rot="20724172" flipH="1">
              <a:off x="3659556" y="1947392"/>
              <a:ext cx="958071" cy="958071"/>
            </a:xfrm>
            <a:custGeom>
              <a:avLst/>
              <a:gdLst>
                <a:gd name="G0" fmla="+- 0 0 0"/>
                <a:gd name="G1" fmla="+- 20739 0 0"/>
                <a:gd name="G2" fmla="+- 21600 0 0"/>
                <a:gd name="T0" fmla="*/ 6038 w 20704"/>
                <a:gd name="T1" fmla="*/ 0 h 20739"/>
                <a:gd name="T2" fmla="*/ 20704 w 20704"/>
                <a:gd name="T3" fmla="*/ 14583 h 20739"/>
                <a:gd name="T4" fmla="*/ 0 w 20704"/>
                <a:gd name="T5" fmla="*/ 20739 h 20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704" h="20739" fill="none" extrusionOk="0">
                  <a:moveTo>
                    <a:pt x="6037" y="0"/>
                  </a:moveTo>
                  <a:cubicBezTo>
                    <a:pt x="13087" y="2052"/>
                    <a:pt x="18611" y="7545"/>
                    <a:pt x="20704" y="14582"/>
                  </a:cubicBezTo>
                </a:path>
                <a:path w="20704" h="20739" stroke="0" extrusionOk="0">
                  <a:moveTo>
                    <a:pt x="6037" y="0"/>
                  </a:moveTo>
                  <a:cubicBezTo>
                    <a:pt x="13087" y="2052"/>
                    <a:pt x="18611" y="7545"/>
                    <a:pt x="20704" y="14582"/>
                  </a:cubicBezTo>
                  <a:lnTo>
                    <a:pt x="0" y="20739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Arc 42"/>
            <p:cNvSpPr>
              <a:spLocks/>
            </p:cNvSpPr>
            <p:nvPr/>
          </p:nvSpPr>
          <p:spPr bwMode="auto">
            <a:xfrm rot="17100000" flipH="1">
              <a:off x="3669035" y="2622971"/>
              <a:ext cx="950487" cy="964390"/>
            </a:xfrm>
            <a:custGeom>
              <a:avLst/>
              <a:gdLst>
                <a:gd name="G0" fmla="+- 0 0 0"/>
                <a:gd name="G1" fmla="+- 20851 0 0"/>
                <a:gd name="G2" fmla="+- 21600 0 0"/>
                <a:gd name="T0" fmla="*/ 5637 w 20584"/>
                <a:gd name="T1" fmla="*/ 0 h 20851"/>
                <a:gd name="T2" fmla="*/ 20584 w 20584"/>
                <a:gd name="T3" fmla="*/ 14306 h 20851"/>
                <a:gd name="T4" fmla="*/ 0 w 20584"/>
                <a:gd name="T5" fmla="*/ 20851 h 20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584" h="20851" fill="none" extrusionOk="0">
                  <a:moveTo>
                    <a:pt x="5637" y="-1"/>
                  </a:moveTo>
                  <a:cubicBezTo>
                    <a:pt x="12728" y="1916"/>
                    <a:pt x="18358" y="7305"/>
                    <a:pt x="20584" y="14305"/>
                  </a:cubicBezTo>
                </a:path>
                <a:path w="20584" h="20851" stroke="0" extrusionOk="0">
                  <a:moveTo>
                    <a:pt x="5637" y="-1"/>
                  </a:moveTo>
                  <a:cubicBezTo>
                    <a:pt x="12728" y="1916"/>
                    <a:pt x="18358" y="7305"/>
                    <a:pt x="20584" y="14305"/>
                  </a:cubicBezTo>
                  <a:lnTo>
                    <a:pt x="0" y="2085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Arc 44"/>
            <p:cNvSpPr>
              <a:spLocks/>
            </p:cNvSpPr>
            <p:nvPr/>
          </p:nvSpPr>
          <p:spPr bwMode="auto">
            <a:xfrm rot="884024">
              <a:off x="4806614" y="2210971"/>
              <a:ext cx="658516" cy="661043"/>
            </a:xfrm>
            <a:custGeom>
              <a:avLst/>
              <a:gdLst>
                <a:gd name="G0" fmla="+- 0 0 0"/>
                <a:gd name="G1" fmla="+- 20754 0 0"/>
                <a:gd name="G2" fmla="+- 21600 0 0"/>
                <a:gd name="T0" fmla="*/ 5986 w 20590"/>
                <a:gd name="T1" fmla="*/ 0 h 20754"/>
                <a:gd name="T2" fmla="*/ 20590 w 20590"/>
                <a:gd name="T3" fmla="*/ 14225 h 20754"/>
                <a:gd name="T4" fmla="*/ 0 w 20590"/>
                <a:gd name="T5" fmla="*/ 20754 h 20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590" h="20754" fill="none" extrusionOk="0">
                  <a:moveTo>
                    <a:pt x="5985" y="0"/>
                  </a:moveTo>
                  <a:cubicBezTo>
                    <a:pt x="12926" y="2001"/>
                    <a:pt x="18406" y="7339"/>
                    <a:pt x="20589" y="14225"/>
                  </a:cubicBezTo>
                </a:path>
                <a:path w="20590" h="20754" stroke="0" extrusionOk="0">
                  <a:moveTo>
                    <a:pt x="5985" y="0"/>
                  </a:moveTo>
                  <a:cubicBezTo>
                    <a:pt x="12926" y="2001"/>
                    <a:pt x="18406" y="7339"/>
                    <a:pt x="20589" y="14225"/>
                  </a:cubicBezTo>
                  <a:lnTo>
                    <a:pt x="0" y="2075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Arc 45"/>
            <p:cNvSpPr>
              <a:spLocks/>
            </p:cNvSpPr>
            <p:nvPr/>
          </p:nvSpPr>
          <p:spPr bwMode="auto">
            <a:xfrm rot="4500000">
              <a:off x="4808473" y="2664664"/>
              <a:ext cx="659780" cy="666099"/>
            </a:xfrm>
            <a:custGeom>
              <a:avLst/>
              <a:gdLst>
                <a:gd name="G0" fmla="+- 0 0 0"/>
                <a:gd name="G1" fmla="+- 20863 0 0"/>
                <a:gd name="G2" fmla="+- 21600 0 0"/>
                <a:gd name="T0" fmla="*/ 5593 w 20718"/>
                <a:gd name="T1" fmla="*/ 0 h 20863"/>
                <a:gd name="T2" fmla="*/ 20718 w 20718"/>
                <a:gd name="T3" fmla="*/ 14753 h 20863"/>
                <a:gd name="T4" fmla="*/ 0 w 20718"/>
                <a:gd name="T5" fmla="*/ 20863 h 20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718" h="20863" fill="none" extrusionOk="0">
                  <a:moveTo>
                    <a:pt x="5593" y="-1"/>
                  </a:moveTo>
                  <a:cubicBezTo>
                    <a:pt x="12859" y="1947"/>
                    <a:pt x="18589" y="7536"/>
                    <a:pt x="20717" y="14753"/>
                  </a:cubicBezTo>
                </a:path>
                <a:path w="20718" h="20863" stroke="0" extrusionOk="0">
                  <a:moveTo>
                    <a:pt x="5593" y="-1"/>
                  </a:moveTo>
                  <a:cubicBezTo>
                    <a:pt x="12859" y="1947"/>
                    <a:pt x="18589" y="7536"/>
                    <a:pt x="20717" y="14753"/>
                  </a:cubicBezTo>
                  <a:lnTo>
                    <a:pt x="0" y="208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Arc 46"/>
            <p:cNvSpPr>
              <a:spLocks/>
            </p:cNvSpPr>
            <p:nvPr/>
          </p:nvSpPr>
          <p:spPr bwMode="auto">
            <a:xfrm rot="20724172" flipH="1">
              <a:off x="4007196" y="2214121"/>
              <a:ext cx="658515" cy="657252"/>
            </a:xfrm>
            <a:custGeom>
              <a:avLst/>
              <a:gdLst>
                <a:gd name="G0" fmla="+- 0 0 0"/>
                <a:gd name="G1" fmla="+- 20650 0 0"/>
                <a:gd name="G2" fmla="+- 21600 0 0"/>
                <a:gd name="T0" fmla="*/ 6335 w 20600"/>
                <a:gd name="T1" fmla="*/ 0 h 20650"/>
                <a:gd name="T2" fmla="*/ 20600 w 20600"/>
                <a:gd name="T3" fmla="*/ 14154 h 20650"/>
                <a:gd name="T4" fmla="*/ 0 w 20600"/>
                <a:gd name="T5" fmla="*/ 20650 h 20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00" h="20650" fill="none" extrusionOk="0">
                  <a:moveTo>
                    <a:pt x="6335" y="-1"/>
                  </a:moveTo>
                  <a:cubicBezTo>
                    <a:pt x="13128" y="2084"/>
                    <a:pt x="18462" y="7376"/>
                    <a:pt x="20600" y="14153"/>
                  </a:cubicBezTo>
                </a:path>
                <a:path w="20600" h="20650" stroke="0" extrusionOk="0">
                  <a:moveTo>
                    <a:pt x="6335" y="-1"/>
                  </a:moveTo>
                  <a:cubicBezTo>
                    <a:pt x="13128" y="2084"/>
                    <a:pt x="18462" y="7376"/>
                    <a:pt x="20600" y="14153"/>
                  </a:cubicBezTo>
                  <a:lnTo>
                    <a:pt x="0" y="206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Arc 47"/>
            <p:cNvSpPr>
              <a:spLocks/>
            </p:cNvSpPr>
            <p:nvPr/>
          </p:nvSpPr>
          <p:spPr bwMode="auto">
            <a:xfrm rot="17100000" flipH="1">
              <a:off x="4000848" y="2664664"/>
              <a:ext cx="657252" cy="663572"/>
            </a:xfrm>
            <a:custGeom>
              <a:avLst/>
              <a:gdLst>
                <a:gd name="G0" fmla="+- 0 0 0"/>
                <a:gd name="G1" fmla="+- 20821 0 0"/>
                <a:gd name="G2" fmla="+- 21600 0 0"/>
                <a:gd name="T0" fmla="*/ 5747 w 20653"/>
                <a:gd name="T1" fmla="*/ 0 h 20821"/>
                <a:gd name="T2" fmla="*/ 20653 w 20653"/>
                <a:gd name="T3" fmla="*/ 14496 h 20821"/>
                <a:gd name="T4" fmla="*/ 0 w 20653"/>
                <a:gd name="T5" fmla="*/ 20821 h 20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53" h="20821" fill="none" extrusionOk="0">
                  <a:moveTo>
                    <a:pt x="5747" y="-1"/>
                  </a:moveTo>
                  <a:cubicBezTo>
                    <a:pt x="12867" y="1965"/>
                    <a:pt x="18490" y="7432"/>
                    <a:pt x="20653" y="14495"/>
                  </a:cubicBezTo>
                </a:path>
                <a:path w="20653" h="20821" stroke="0" extrusionOk="0">
                  <a:moveTo>
                    <a:pt x="5747" y="-1"/>
                  </a:moveTo>
                  <a:cubicBezTo>
                    <a:pt x="12867" y="1965"/>
                    <a:pt x="18490" y="7432"/>
                    <a:pt x="20653" y="14495"/>
                  </a:cubicBezTo>
                  <a:lnTo>
                    <a:pt x="0" y="2082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48"/>
            <p:cNvSpPr>
              <a:spLocks noChangeArrowheads="1"/>
            </p:cNvSpPr>
            <p:nvPr/>
          </p:nvSpPr>
          <p:spPr bwMode="auto">
            <a:xfrm>
              <a:off x="4192941" y="2215349"/>
              <a:ext cx="1089521" cy="1089521"/>
            </a:xfrm>
            <a:prstGeom prst="ellipse">
              <a:avLst/>
            </a:prstGeom>
            <a:gradFill rotWithShape="1">
              <a:gsLst>
                <a:gs pos="0">
                  <a:srgbClr val="BDE6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Oval 49"/>
            <p:cNvSpPr>
              <a:spLocks noChangeArrowheads="1"/>
            </p:cNvSpPr>
            <p:nvPr/>
          </p:nvSpPr>
          <p:spPr bwMode="auto">
            <a:xfrm>
              <a:off x="4249818" y="2282338"/>
              <a:ext cx="974503" cy="97197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zh-CN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AutoShape 52"/>
            <p:cNvSpPr>
              <a:spLocks noChangeAspect="1" noChangeArrowheads="1"/>
            </p:cNvSpPr>
            <p:nvPr/>
          </p:nvSpPr>
          <p:spPr bwMode="auto">
            <a:xfrm>
              <a:off x="4251083" y="2283602"/>
              <a:ext cx="971974" cy="971975"/>
            </a:xfrm>
            <a:custGeom>
              <a:avLst/>
              <a:gdLst>
                <a:gd name="G0" fmla="+- 451 0 0"/>
                <a:gd name="G1" fmla="+- 21600 0 451"/>
                <a:gd name="G2" fmla="+- 21600 0 45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451" y="10800"/>
                  </a:moveTo>
                  <a:cubicBezTo>
                    <a:pt x="451" y="16516"/>
                    <a:pt x="5084" y="21149"/>
                    <a:pt x="10800" y="21149"/>
                  </a:cubicBezTo>
                  <a:cubicBezTo>
                    <a:pt x="16516" y="21149"/>
                    <a:pt x="21149" y="16516"/>
                    <a:pt x="21149" y="10800"/>
                  </a:cubicBezTo>
                  <a:cubicBezTo>
                    <a:pt x="21149" y="5084"/>
                    <a:pt x="16516" y="451"/>
                    <a:pt x="10800" y="451"/>
                  </a:cubicBezTo>
                  <a:cubicBezTo>
                    <a:pt x="5084" y="451"/>
                    <a:pt x="451" y="5084"/>
                    <a:pt x="451" y="108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AutoShape 121"/>
            <p:cNvSpPr>
              <a:spLocks noChangeArrowheads="1"/>
            </p:cNvSpPr>
            <p:nvPr/>
          </p:nvSpPr>
          <p:spPr bwMode="auto">
            <a:xfrm>
              <a:off x="3734128" y="3028066"/>
              <a:ext cx="481564" cy="245206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99CC">
                          <a:gamma/>
                          <a:tint val="31765"/>
                          <a:invGamma/>
                        </a:srgbClr>
                      </a:gs>
                      <a:gs pos="100000">
                        <a:srgbClr val="0099CC"/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339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5890C8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靖惠</a:t>
              </a:r>
              <a:endParaRPr lang="en-US" altLang="ko-KR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AutoShape 122"/>
            <p:cNvSpPr>
              <a:spLocks noChangeArrowheads="1"/>
            </p:cNvSpPr>
            <p:nvPr/>
          </p:nvSpPr>
          <p:spPr bwMode="auto">
            <a:xfrm>
              <a:off x="5282462" y="3028066"/>
              <a:ext cx="481563" cy="243941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99CC">
                          <a:gamma/>
                          <a:tint val="31765"/>
                          <a:invGamma/>
                        </a:srgbClr>
                      </a:gs>
                      <a:gs pos="100000">
                        <a:srgbClr val="0099CC"/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339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5890C8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庭豪</a:t>
              </a:r>
              <a:endParaRPr lang="en-US" altLang="ko-KR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AutoShape 123"/>
            <p:cNvSpPr>
              <a:spLocks noChangeArrowheads="1"/>
            </p:cNvSpPr>
            <p:nvPr/>
          </p:nvSpPr>
          <p:spPr bwMode="auto">
            <a:xfrm>
              <a:off x="5282462" y="2282338"/>
              <a:ext cx="481563" cy="243941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99CC">
                          <a:gamma/>
                          <a:tint val="31765"/>
                          <a:invGamma/>
                        </a:srgbClr>
                      </a:gs>
                      <a:gs pos="100000">
                        <a:srgbClr val="0099CC"/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339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5890C8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子淇</a:t>
              </a:r>
              <a:endParaRPr lang="en-US" altLang="ko-KR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AutoShape 124"/>
            <p:cNvSpPr>
              <a:spLocks noChangeArrowheads="1"/>
            </p:cNvSpPr>
            <p:nvPr/>
          </p:nvSpPr>
          <p:spPr bwMode="auto">
            <a:xfrm>
              <a:off x="3711377" y="2282338"/>
              <a:ext cx="481564" cy="243941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99CC">
                          <a:gamma/>
                          <a:tint val="31765"/>
                          <a:invGamma/>
                        </a:srgbClr>
                      </a:gs>
                      <a:gs pos="100000">
                        <a:srgbClr val="0099CC"/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339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5890C8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佩芸</a:t>
              </a:r>
              <a:endParaRPr lang="en-US" altLang="ko-KR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12827" y="2560054"/>
              <a:ext cx="8483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zh-CN" sz="20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C613</a:t>
              </a:r>
              <a:endPara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652965" y="2291270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just">
              <a:defRPr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濾鏡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編輯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82193" y="2075827"/>
            <a:ext cx="9028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just">
              <a:defRPr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相機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相簿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儲存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3">
            <a:extLst>
              <a:ext uri="{FF2B5EF4-FFF2-40B4-BE49-F238E27FC236}">
                <a16:creationId xmlns:a16="http://schemas.microsoft.com/office/drawing/2014/main" id="{4F460C4B-2DCB-432C-B265-07CA1C39BD35}"/>
              </a:ext>
            </a:extLst>
          </p:cNvPr>
          <p:cNvSpPr txBox="1"/>
          <p:nvPr/>
        </p:nvSpPr>
        <p:spPr>
          <a:xfrm>
            <a:off x="743310" y="-34852"/>
            <a:ext cx="2676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8527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75593" y="2085835"/>
            <a:ext cx="24230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程式介紹</a:t>
            </a:r>
            <a:endParaRPr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2013952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04188C2-E3C3-4FA8-8B25-B543541D774F}"/>
              </a:ext>
            </a:extLst>
          </p:cNvPr>
          <p:cNvCxnSpPr>
            <a:cxnSpLocks/>
          </p:cNvCxnSpPr>
          <p:nvPr/>
        </p:nvCxnSpPr>
        <p:spPr>
          <a:xfrm>
            <a:off x="3443390" y="2787774"/>
            <a:ext cx="265529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:a16="http://schemas.microsoft.com/office/drawing/2014/main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>
              <a:extLst>
                <a:ext uri="{FF2B5EF4-FFF2-40B4-BE49-F238E27FC236}">
                  <a16:creationId xmlns:a16="http://schemas.microsoft.com/office/drawing/2014/main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>
              <a:extLst>
                <a:ext uri="{FF2B5EF4-FFF2-40B4-BE49-F238E27FC236}">
                  <a16:creationId xmlns:a16="http://schemas.microsoft.com/office/drawing/2014/main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>
              <a:extLst>
                <a:ext uri="{FF2B5EF4-FFF2-40B4-BE49-F238E27FC236}">
                  <a16:creationId xmlns:a16="http://schemas.microsoft.com/office/drawing/2014/main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>
              <a:extLst>
                <a:ext uri="{FF2B5EF4-FFF2-40B4-BE49-F238E27FC236}">
                  <a16:creationId xmlns:a16="http://schemas.microsoft.com/office/drawing/2014/main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>
              <a:extLst>
                <a:ext uri="{FF2B5EF4-FFF2-40B4-BE49-F238E27FC236}">
                  <a16:creationId xmlns:a16="http://schemas.microsoft.com/office/drawing/2014/main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>
              <a:extLst>
                <a:ext uri="{FF2B5EF4-FFF2-40B4-BE49-F238E27FC236}">
                  <a16:creationId xmlns:a16="http://schemas.microsoft.com/office/drawing/2014/main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>
              <a:extLst>
                <a:ext uri="{FF2B5EF4-FFF2-40B4-BE49-F238E27FC236}">
                  <a16:creationId xmlns:a16="http://schemas.microsoft.com/office/drawing/2014/main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>
              <a:extLst>
                <a:ext uri="{FF2B5EF4-FFF2-40B4-BE49-F238E27FC236}">
                  <a16:creationId xmlns:a16="http://schemas.microsoft.com/office/drawing/2014/main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>
              <a:extLst>
                <a:ext uri="{FF2B5EF4-FFF2-40B4-BE49-F238E27FC236}">
                  <a16:creationId xmlns:a16="http://schemas.microsoft.com/office/drawing/2014/main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>
              <a:extLst>
                <a:ext uri="{FF2B5EF4-FFF2-40B4-BE49-F238E27FC236}">
                  <a16:creationId xmlns:a16="http://schemas.microsoft.com/office/drawing/2014/main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>
              <a:extLst>
                <a:ext uri="{FF2B5EF4-FFF2-40B4-BE49-F238E27FC236}">
                  <a16:creationId xmlns:a16="http://schemas.microsoft.com/office/drawing/2014/main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>
              <a:extLst>
                <a:ext uri="{FF2B5EF4-FFF2-40B4-BE49-F238E27FC236}">
                  <a16:creationId xmlns:a16="http://schemas.microsoft.com/office/drawing/2014/main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>
              <a:extLst>
                <a:ext uri="{FF2B5EF4-FFF2-40B4-BE49-F238E27FC236}">
                  <a16:creationId xmlns:a16="http://schemas.microsoft.com/office/drawing/2014/main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>
              <a:extLst>
                <a:ext uri="{FF2B5EF4-FFF2-40B4-BE49-F238E27FC236}">
                  <a16:creationId xmlns:a16="http://schemas.microsoft.com/office/drawing/2014/main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>
              <a:extLst>
                <a:ext uri="{FF2B5EF4-FFF2-40B4-BE49-F238E27FC236}">
                  <a16:creationId xmlns:a16="http://schemas.microsoft.com/office/drawing/2014/main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>
              <a:extLst>
                <a:ext uri="{FF2B5EF4-FFF2-40B4-BE49-F238E27FC236}">
                  <a16:creationId xmlns:a16="http://schemas.microsoft.com/office/drawing/2014/main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>
              <a:extLst>
                <a:ext uri="{FF2B5EF4-FFF2-40B4-BE49-F238E27FC236}">
                  <a16:creationId xmlns:a16="http://schemas.microsoft.com/office/drawing/2014/main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>
              <a:extLst>
                <a:ext uri="{FF2B5EF4-FFF2-40B4-BE49-F238E27FC236}">
                  <a16:creationId xmlns:a16="http://schemas.microsoft.com/office/drawing/2014/main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>
              <a:extLst>
                <a:ext uri="{FF2B5EF4-FFF2-40B4-BE49-F238E27FC236}">
                  <a16:creationId xmlns:a16="http://schemas.microsoft.com/office/drawing/2014/main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>
              <a:extLst>
                <a:ext uri="{FF2B5EF4-FFF2-40B4-BE49-F238E27FC236}">
                  <a16:creationId xmlns:a16="http://schemas.microsoft.com/office/drawing/2014/main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>
              <a:extLst>
                <a:ext uri="{FF2B5EF4-FFF2-40B4-BE49-F238E27FC236}">
                  <a16:creationId xmlns:a16="http://schemas.microsoft.com/office/drawing/2014/main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>
              <a:extLst>
                <a:ext uri="{FF2B5EF4-FFF2-40B4-BE49-F238E27FC236}">
                  <a16:creationId xmlns:a16="http://schemas.microsoft.com/office/drawing/2014/main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>
              <a:extLst>
                <a:ext uri="{FF2B5EF4-FFF2-40B4-BE49-F238E27FC236}">
                  <a16:creationId xmlns:a16="http://schemas.microsoft.com/office/drawing/2014/main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>
              <a:extLst>
                <a:ext uri="{FF2B5EF4-FFF2-40B4-BE49-F238E27FC236}">
                  <a16:creationId xmlns:a16="http://schemas.microsoft.com/office/drawing/2014/main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>
              <a:extLst>
                <a:ext uri="{FF2B5EF4-FFF2-40B4-BE49-F238E27FC236}">
                  <a16:creationId xmlns:a16="http://schemas.microsoft.com/office/drawing/2014/main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>
              <a:extLst>
                <a:ext uri="{FF2B5EF4-FFF2-40B4-BE49-F238E27FC236}">
                  <a16:creationId xmlns:a16="http://schemas.microsoft.com/office/drawing/2014/main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>
              <a:extLst>
                <a:ext uri="{FF2B5EF4-FFF2-40B4-BE49-F238E27FC236}">
                  <a16:creationId xmlns:a16="http://schemas.microsoft.com/office/drawing/2014/main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>
              <a:extLst>
                <a:ext uri="{FF2B5EF4-FFF2-40B4-BE49-F238E27FC236}">
                  <a16:creationId xmlns:a16="http://schemas.microsoft.com/office/drawing/2014/main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>
              <a:extLst>
                <a:ext uri="{FF2B5EF4-FFF2-40B4-BE49-F238E27FC236}">
                  <a16:creationId xmlns:a16="http://schemas.microsoft.com/office/drawing/2014/main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>
              <a:extLst>
                <a:ext uri="{FF2B5EF4-FFF2-40B4-BE49-F238E27FC236}">
                  <a16:creationId xmlns:a16="http://schemas.microsoft.com/office/drawing/2014/main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>
              <a:extLst>
                <a:ext uri="{FF2B5EF4-FFF2-40B4-BE49-F238E27FC236}">
                  <a16:creationId xmlns:a16="http://schemas.microsoft.com/office/drawing/2014/main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>
              <a:extLst>
                <a:ext uri="{FF2B5EF4-FFF2-40B4-BE49-F238E27FC236}">
                  <a16:creationId xmlns:a16="http://schemas.microsoft.com/office/drawing/2014/main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>
              <a:extLst>
                <a:ext uri="{FF2B5EF4-FFF2-40B4-BE49-F238E27FC236}">
                  <a16:creationId xmlns:a16="http://schemas.microsoft.com/office/drawing/2014/main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:a16="http://schemas.microsoft.com/office/drawing/2014/main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>
              <a:extLst>
                <a:ext uri="{FF2B5EF4-FFF2-40B4-BE49-F238E27FC236}">
                  <a16:creationId xmlns:a16="http://schemas.microsoft.com/office/drawing/2014/main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>
              <a:extLst>
                <a:ext uri="{FF2B5EF4-FFF2-40B4-BE49-F238E27FC236}">
                  <a16:creationId xmlns:a16="http://schemas.microsoft.com/office/drawing/2014/main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>
              <a:extLst>
                <a:ext uri="{FF2B5EF4-FFF2-40B4-BE49-F238E27FC236}">
                  <a16:creationId xmlns:a16="http://schemas.microsoft.com/office/drawing/2014/main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>
              <a:extLst>
                <a:ext uri="{FF2B5EF4-FFF2-40B4-BE49-F238E27FC236}">
                  <a16:creationId xmlns:a16="http://schemas.microsoft.com/office/drawing/2014/main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>
              <a:extLst>
                <a:ext uri="{FF2B5EF4-FFF2-40B4-BE49-F238E27FC236}">
                  <a16:creationId xmlns:a16="http://schemas.microsoft.com/office/drawing/2014/main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>
              <a:extLst>
                <a:ext uri="{FF2B5EF4-FFF2-40B4-BE49-F238E27FC236}">
                  <a16:creationId xmlns:a16="http://schemas.microsoft.com/office/drawing/2014/main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>
              <a:extLst>
                <a:ext uri="{FF2B5EF4-FFF2-40B4-BE49-F238E27FC236}">
                  <a16:creationId xmlns:a16="http://schemas.microsoft.com/office/drawing/2014/main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>
              <a:extLst>
                <a:ext uri="{FF2B5EF4-FFF2-40B4-BE49-F238E27FC236}">
                  <a16:creationId xmlns:a16="http://schemas.microsoft.com/office/drawing/2014/main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>
              <a:extLst>
                <a:ext uri="{FF2B5EF4-FFF2-40B4-BE49-F238E27FC236}">
                  <a16:creationId xmlns:a16="http://schemas.microsoft.com/office/drawing/2014/main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>
              <a:extLst>
                <a:ext uri="{FF2B5EF4-FFF2-40B4-BE49-F238E27FC236}">
                  <a16:creationId xmlns:a16="http://schemas.microsoft.com/office/drawing/2014/main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>
              <a:extLst>
                <a:ext uri="{FF2B5EF4-FFF2-40B4-BE49-F238E27FC236}">
                  <a16:creationId xmlns:a16="http://schemas.microsoft.com/office/drawing/2014/main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>
              <a:extLst>
                <a:ext uri="{FF2B5EF4-FFF2-40B4-BE49-F238E27FC236}">
                  <a16:creationId xmlns:a16="http://schemas.microsoft.com/office/drawing/2014/main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>
              <a:extLst>
                <a:ext uri="{FF2B5EF4-FFF2-40B4-BE49-F238E27FC236}">
                  <a16:creationId xmlns:a16="http://schemas.microsoft.com/office/drawing/2014/main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>
              <a:extLst>
                <a:ext uri="{FF2B5EF4-FFF2-40B4-BE49-F238E27FC236}">
                  <a16:creationId xmlns:a16="http://schemas.microsoft.com/office/drawing/2014/main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>
              <a:extLst>
                <a:ext uri="{FF2B5EF4-FFF2-40B4-BE49-F238E27FC236}">
                  <a16:creationId xmlns:a16="http://schemas.microsoft.com/office/drawing/2014/main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>
              <a:extLst>
                <a:ext uri="{FF2B5EF4-FFF2-40B4-BE49-F238E27FC236}">
                  <a16:creationId xmlns:a16="http://schemas.microsoft.com/office/drawing/2014/main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>
              <a:extLst>
                <a:ext uri="{FF2B5EF4-FFF2-40B4-BE49-F238E27FC236}">
                  <a16:creationId xmlns:a16="http://schemas.microsoft.com/office/drawing/2014/main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>
              <a:extLst>
                <a:ext uri="{FF2B5EF4-FFF2-40B4-BE49-F238E27FC236}">
                  <a16:creationId xmlns:a16="http://schemas.microsoft.com/office/drawing/2014/main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>
              <a:extLst>
                <a:ext uri="{FF2B5EF4-FFF2-40B4-BE49-F238E27FC236}">
                  <a16:creationId xmlns:a16="http://schemas.microsoft.com/office/drawing/2014/main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>
              <a:extLst>
                <a:ext uri="{FF2B5EF4-FFF2-40B4-BE49-F238E27FC236}">
                  <a16:creationId xmlns:a16="http://schemas.microsoft.com/office/drawing/2014/main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>
              <a:extLst>
                <a:ext uri="{FF2B5EF4-FFF2-40B4-BE49-F238E27FC236}">
                  <a16:creationId xmlns:a16="http://schemas.microsoft.com/office/drawing/2014/main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>
              <a:extLst>
                <a:ext uri="{FF2B5EF4-FFF2-40B4-BE49-F238E27FC236}">
                  <a16:creationId xmlns:a16="http://schemas.microsoft.com/office/drawing/2014/main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>
              <a:extLst>
                <a:ext uri="{FF2B5EF4-FFF2-40B4-BE49-F238E27FC236}">
                  <a16:creationId xmlns:a16="http://schemas.microsoft.com/office/drawing/2014/main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>
              <a:extLst>
                <a:ext uri="{FF2B5EF4-FFF2-40B4-BE49-F238E27FC236}">
                  <a16:creationId xmlns:a16="http://schemas.microsoft.com/office/drawing/2014/main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>
              <a:extLst>
                <a:ext uri="{FF2B5EF4-FFF2-40B4-BE49-F238E27FC236}">
                  <a16:creationId xmlns:a16="http://schemas.microsoft.com/office/drawing/2014/main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>
              <a:extLst>
                <a:ext uri="{FF2B5EF4-FFF2-40B4-BE49-F238E27FC236}">
                  <a16:creationId xmlns:a16="http://schemas.microsoft.com/office/drawing/2014/main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>
              <a:extLst>
                <a:ext uri="{FF2B5EF4-FFF2-40B4-BE49-F238E27FC236}">
                  <a16:creationId xmlns:a16="http://schemas.microsoft.com/office/drawing/2014/main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>
              <a:extLst>
                <a:ext uri="{FF2B5EF4-FFF2-40B4-BE49-F238E27FC236}">
                  <a16:creationId xmlns:a16="http://schemas.microsoft.com/office/drawing/2014/main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>
              <a:extLst>
                <a:ext uri="{FF2B5EF4-FFF2-40B4-BE49-F238E27FC236}">
                  <a16:creationId xmlns:a16="http://schemas.microsoft.com/office/drawing/2014/main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>
              <a:extLst>
                <a:ext uri="{FF2B5EF4-FFF2-40B4-BE49-F238E27FC236}">
                  <a16:creationId xmlns:a16="http://schemas.microsoft.com/office/drawing/2014/main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>
              <a:extLst>
                <a:ext uri="{FF2B5EF4-FFF2-40B4-BE49-F238E27FC236}">
                  <a16:creationId xmlns:a16="http://schemas.microsoft.com/office/drawing/2014/main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>
              <a:extLst>
                <a:ext uri="{FF2B5EF4-FFF2-40B4-BE49-F238E27FC236}">
                  <a16:creationId xmlns:a16="http://schemas.microsoft.com/office/drawing/2014/main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>
              <a:extLst>
                <a:ext uri="{FF2B5EF4-FFF2-40B4-BE49-F238E27FC236}">
                  <a16:creationId xmlns:a16="http://schemas.microsoft.com/office/drawing/2014/main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34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F05AB97-AB09-440B-A80F-11BDA6692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02" y="649028"/>
            <a:ext cx="4752528" cy="4494472"/>
          </a:xfrm>
          <a:prstGeom prst="rect">
            <a:avLst/>
          </a:prstGeom>
        </p:spPr>
      </p:pic>
      <p:sp>
        <p:nvSpPr>
          <p:cNvPr id="5" name="文本框 43">
            <a:extLst>
              <a:ext uri="{FF2B5EF4-FFF2-40B4-BE49-F238E27FC236}">
                <a16:creationId xmlns:a16="http://schemas.microsoft.com/office/drawing/2014/main" id="{0C409FF4-3641-4CD8-A022-3449F7AE608A}"/>
              </a:ext>
            </a:extLst>
          </p:cNvPr>
          <p:cNvSpPr txBox="1"/>
          <p:nvPr/>
        </p:nvSpPr>
        <p:spPr>
          <a:xfrm>
            <a:off x="671302" y="6380"/>
            <a:ext cx="3900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AndroidMainfest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7DFDC4E-2862-4552-9DCC-6A4C467A335C}"/>
              </a:ext>
            </a:extLst>
          </p:cNvPr>
          <p:cNvSpPr/>
          <p:nvPr/>
        </p:nvSpPr>
        <p:spPr>
          <a:xfrm>
            <a:off x="1043608" y="1491630"/>
            <a:ext cx="4248472" cy="864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ECDED51-4F65-4576-9E62-75A730BB8333}"/>
              </a:ext>
            </a:extLst>
          </p:cNvPr>
          <p:cNvSpPr txBox="1"/>
          <p:nvPr/>
        </p:nvSpPr>
        <p:spPr>
          <a:xfrm>
            <a:off x="5508104" y="17390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開啟權限</a:t>
            </a:r>
          </a:p>
        </p:txBody>
      </p:sp>
    </p:spTree>
    <p:extLst>
      <p:ext uri="{BB962C8B-B14F-4D97-AF65-F5344CB8AC3E}">
        <p14:creationId xmlns:p14="http://schemas.microsoft.com/office/powerpoint/2010/main" val="2031435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EF23B8E-A872-4A59-BADE-357215F7C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 t="6601" r="46587" b="22000"/>
          <a:stretch/>
        </p:blipFill>
        <p:spPr>
          <a:xfrm>
            <a:off x="827583" y="627534"/>
            <a:ext cx="4179321" cy="4320480"/>
          </a:xfrm>
          <a:prstGeom prst="rect">
            <a:avLst/>
          </a:prstGeom>
        </p:spPr>
      </p:pic>
      <p:sp>
        <p:nvSpPr>
          <p:cNvPr id="3" name="文本框 43">
            <a:extLst>
              <a:ext uri="{FF2B5EF4-FFF2-40B4-BE49-F238E27FC236}">
                <a16:creationId xmlns:a16="http://schemas.microsoft.com/office/drawing/2014/main" id="{2408D399-6C9E-42DC-95A8-07AC2155BDEF}"/>
              </a:ext>
            </a:extLst>
          </p:cNvPr>
          <p:cNvSpPr txBox="1"/>
          <p:nvPr/>
        </p:nvSpPr>
        <p:spPr>
          <a:xfrm>
            <a:off x="743310" y="-34852"/>
            <a:ext cx="3900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Gradle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4217CB6-C0D5-4B89-89BA-2DBC8CB48548}"/>
              </a:ext>
            </a:extLst>
          </p:cNvPr>
          <p:cNvSpPr/>
          <p:nvPr/>
        </p:nvSpPr>
        <p:spPr>
          <a:xfrm>
            <a:off x="826260" y="3219822"/>
            <a:ext cx="2592288" cy="5847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17D398-0A67-4043-B579-573E0FC7C878}"/>
              </a:ext>
            </a:extLst>
          </p:cNvPr>
          <p:cNvSpPr txBox="1"/>
          <p:nvPr/>
        </p:nvSpPr>
        <p:spPr>
          <a:xfrm>
            <a:off x="3445249" y="3327543"/>
            <a:ext cx="541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zh-TW" dirty="0">
                <a:solidFill>
                  <a:srgbClr val="FF0000"/>
                </a:solidFill>
              </a:rPr>
              <a:t> implementation 'info.androidhive:imagefilters:1.0.7'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5819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绿格子风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867D98"/>
      </a:accent1>
      <a:accent2>
        <a:srgbClr val="C4CFD9"/>
      </a:accent2>
      <a:accent3>
        <a:srgbClr val="5ABE9E"/>
      </a:accent3>
      <a:accent4>
        <a:srgbClr val="ED6568"/>
      </a:accent4>
      <a:accent5>
        <a:srgbClr val="F9B46A"/>
      </a:accent5>
      <a:accent6>
        <a:srgbClr val="C5E7EB"/>
      </a:accent6>
      <a:hlink>
        <a:srgbClr val="867D98"/>
      </a:hlink>
      <a:folHlink>
        <a:srgbClr val="BFBFBF"/>
      </a:folHlink>
    </a:clrScheme>
    <a:fontScheme name="自定义 6">
      <a:majorFont>
        <a:latin typeface="Arial"/>
        <a:ea typeface="微软雅黑"/>
        <a:cs typeface=""/>
      </a:majorFont>
      <a:minorFont>
        <a:latin typeface="Arial Unicode MS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154</Words>
  <Application>Microsoft Office PowerPoint</Application>
  <PresentationFormat>如螢幕大小 (16:9)</PresentationFormat>
  <Paragraphs>62</Paragraphs>
  <Slides>28</Slides>
  <Notes>11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3" baseType="lpstr">
      <vt:lpstr>Arial Unicode MS</vt:lpstr>
      <vt:lpstr>微软雅黑</vt:lpstr>
      <vt:lpstr>Arial</vt:lpstr>
      <vt:lpstr>Calibri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Tinghau</cp:lastModifiedBy>
  <cp:revision>328</cp:revision>
  <dcterms:created xsi:type="dcterms:W3CDTF">2014-09-21T03:23:02Z</dcterms:created>
  <dcterms:modified xsi:type="dcterms:W3CDTF">2020-01-03T04:15:38Z</dcterms:modified>
</cp:coreProperties>
</file>